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Roboto Mono SemiBold"/>
      <p:regular r:id="rId12"/>
      <p:bold r:id="rId13"/>
      <p:italic r:id="rId14"/>
      <p:boldItalic r:id="rId15"/>
    </p:embeddedFont>
    <p:embeddedFont>
      <p:font typeface="Roboto Mono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Nanum Gothic Coding"/>
      <p:regular r:id="rId24"/>
      <p:bold r:id="rId25"/>
    </p:embeddedFont>
    <p:embeddedFont>
      <p:font typeface="Oswald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anumGothicCoding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NanumGothicCoding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MonoSemiBold-bold.fntdata"/><Relationship Id="rId12" Type="http://schemas.openxmlformats.org/officeDocument/2006/relationships/font" Target="fonts/RobotoMonoSemiBold-regular.fntdata"/><Relationship Id="rId15" Type="http://schemas.openxmlformats.org/officeDocument/2006/relationships/font" Target="fonts/RobotoMonoSemiBold-boldItalic.fntdata"/><Relationship Id="rId14" Type="http://schemas.openxmlformats.org/officeDocument/2006/relationships/font" Target="fonts/RobotoMonoSemiBold-italic.fntdata"/><Relationship Id="rId17" Type="http://schemas.openxmlformats.org/officeDocument/2006/relationships/font" Target="fonts/RobotoMonoMedium-bold.fntdata"/><Relationship Id="rId16" Type="http://schemas.openxmlformats.org/officeDocument/2006/relationships/font" Target="fonts/RobotoMonoMedium-regular.fntdata"/><Relationship Id="rId19" Type="http://schemas.openxmlformats.org/officeDocument/2006/relationships/font" Target="fonts/RobotoMonoMedium-boldItalic.fntdata"/><Relationship Id="rId18" Type="http://schemas.openxmlformats.org/officeDocument/2006/relationships/font" Target="fonts/RobotoMon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ae061db1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0ae061db10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ae061db1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g30ae061db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0ae061db10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ae061db1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4" name="Google Shape;264;g30ae061db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0ae061db10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rectangle&#10;&#10;Description automatically generated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0" y="21161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TITLE SLIDE</a:t>
            </a:r>
            <a:endParaRPr b="0" i="0" sz="1800" u="none" cap="none" strike="noStrike">
              <a:solidFill>
                <a:srgbClr val="00FF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92199" y="1712375"/>
            <a:ext cx="10357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FOOD-STAT</a:t>
            </a:r>
            <a:endParaRPr b="1" sz="5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THEME: STUDENT INNOVATION</a:t>
            </a:r>
            <a:endParaRPr b="1" sz="5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NAME: JAILHOUSE ROCK</a:t>
            </a:r>
            <a:endParaRPr b="1" sz="5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18100" y="4723975"/>
            <a:ext cx="101316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Shubh Pundir (22CSU165)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Vikas Kumar </a:t>
            </a:r>
            <a:r>
              <a:rPr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(22CSU190)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Shivesh Kumar Dhiman(22CSU164)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86250" y="1015185"/>
            <a:ext cx="12019499" cy="5749399"/>
            <a:chOff x="1024250" y="854848"/>
            <a:chExt cx="7091150" cy="3266704"/>
          </a:xfrm>
        </p:grpSpPr>
        <p:sp>
          <p:nvSpPr>
            <p:cNvPr id="98" name="Google Shape;98;p14"/>
            <p:cNvSpPr/>
            <p:nvPr/>
          </p:nvSpPr>
          <p:spPr>
            <a:xfrm>
              <a:off x="1024250" y="854848"/>
              <a:ext cx="7091100" cy="3699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024300" y="1224752"/>
              <a:ext cx="7091100" cy="2896800"/>
            </a:xfrm>
            <a:prstGeom prst="roundRect">
              <a:avLst>
                <a:gd fmla="val 0" name="adj"/>
              </a:avLst>
            </a:prstGeom>
            <a:solidFill>
              <a:srgbClr val="FCFC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00" name="Google Shape;100;p14"/>
          <p:cNvSpPr txBox="1"/>
          <p:nvPr/>
        </p:nvSpPr>
        <p:spPr>
          <a:xfrm>
            <a:off x="192850" y="1061475"/>
            <a:ext cx="11658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50" u="none" cap="none" strike="noStrike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Problem Statement: Personalized Food Scoring &amp; Recommendation System for Diverse</a:t>
            </a:r>
            <a:r>
              <a:rPr b="1" lang="en-US" sz="205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05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Lifestyle</a:t>
            </a:r>
            <a:endParaRPr sz="205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6732975" y="1874776"/>
            <a:ext cx="5123128" cy="4261381"/>
            <a:chOff x="6701583" y="1858508"/>
            <a:chExt cx="4593910" cy="2323798"/>
          </a:xfrm>
        </p:grpSpPr>
        <p:grpSp>
          <p:nvGrpSpPr>
            <p:cNvPr id="103" name="Google Shape;103;p14"/>
            <p:cNvGrpSpPr/>
            <p:nvPr/>
          </p:nvGrpSpPr>
          <p:grpSpPr>
            <a:xfrm>
              <a:off x="6798449" y="1858508"/>
              <a:ext cx="4492323" cy="2323798"/>
              <a:chOff x="4212666" y="924218"/>
              <a:chExt cx="3668700" cy="3273877"/>
            </a:xfrm>
          </p:grpSpPr>
          <p:sp>
            <p:nvSpPr>
              <p:cNvPr id="104" name="Google Shape;104;p14"/>
              <p:cNvSpPr/>
              <p:nvPr/>
            </p:nvSpPr>
            <p:spPr>
              <a:xfrm>
                <a:off x="4212666" y="924218"/>
                <a:ext cx="3668700" cy="987300"/>
              </a:xfrm>
              <a:prstGeom prst="roundRect">
                <a:avLst>
                  <a:gd fmla="val 0" name="adj"/>
                </a:avLst>
              </a:prstGeom>
              <a:solidFill>
                <a:srgbClr val="F288B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4212666" y="1224494"/>
                <a:ext cx="3668700" cy="2973600"/>
              </a:xfrm>
              <a:prstGeom prst="roundRect">
                <a:avLst>
                  <a:gd fmla="val 0" name="adj"/>
                </a:avLst>
              </a:prstGeom>
              <a:solidFill>
                <a:srgbClr val="FCFCF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grpSp>
          <p:nvGrpSpPr>
            <p:cNvPr id="106" name="Google Shape;106;p14"/>
            <p:cNvGrpSpPr/>
            <p:nvPr/>
          </p:nvGrpSpPr>
          <p:grpSpPr>
            <a:xfrm>
              <a:off x="6701583" y="1880634"/>
              <a:ext cx="4593910" cy="2210546"/>
              <a:chOff x="3352495" y="1472422"/>
              <a:chExt cx="4593910" cy="2210546"/>
            </a:xfrm>
          </p:grpSpPr>
          <p:sp>
            <p:nvSpPr>
              <p:cNvPr id="107" name="Google Shape;107;p14"/>
              <p:cNvSpPr txBox="1"/>
              <p:nvPr/>
            </p:nvSpPr>
            <p:spPr>
              <a:xfrm>
                <a:off x="3366305" y="1472422"/>
                <a:ext cx="4580100" cy="2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PROBLEMS</a:t>
                </a:r>
                <a:endParaRPr b="1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3352495" y="1732368"/>
                <a:ext cx="4580100" cy="19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30200" lvl="0" marL="45720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Consumers struggle to make informed choices about packaged food due to overwhelming options and inconsistent food label information.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Different user groups (</a:t>
                </a:r>
                <a:r>
                  <a:rPr b="1"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gym-goers</a:t>
                </a: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b="1"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regular lifestyle maintainers</a:t>
                </a: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b="1"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infants</a:t>
                </a: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 and </a:t>
                </a:r>
                <a:r>
                  <a:rPr b="1"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pregnant mothers</a:t>
                </a: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) have specific nutritional needs, but existing solutions don't cater to personalized dietary goals.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There is a lack of real-time, personalized food scoring systems that consider individual health metrics, dietary preferences, and lifestyle categories.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Consumers need a solution to help them evaluate food products based on: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9" name="Google Shape;109;p14"/>
          <p:cNvGrpSpPr/>
          <p:nvPr/>
        </p:nvGrpSpPr>
        <p:grpSpPr>
          <a:xfrm>
            <a:off x="466339" y="1874776"/>
            <a:ext cx="5826526" cy="4296980"/>
            <a:chOff x="4668798" y="1494071"/>
            <a:chExt cx="3219075" cy="1184100"/>
          </a:xfrm>
        </p:grpSpPr>
        <p:sp>
          <p:nvSpPr>
            <p:cNvPr id="110" name="Google Shape;110;p14"/>
            <p:cNvSpPr/>
            <p:nvPr/>
          </p:nvSpPr>
          <p:spPr>
            <a:xfrm>
              <a:off x="4668873" y="1494071"/>
              <a:ext cx="3219000" cy="1184100"/>
            </a:xfrm>
            <a:prstGeom prst="roundRect">
              <a:avLst>
                <a:gd fmla="val 0" name="adj"/>
              </a:avLst>
            </a:prstGeom>
            <a:solidFill>
              <a:srgbClr val="9DC6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668798" y="1603950"/>
              <a:ext cx="3219000" cy="1074000"/>
            </a:xfrm>
            <a:prstGeom prst="roundRect">
              <a:avLst>
                <a:gd fmla="val 0" name="adj"/>
              </a:avLst>
            </a:prstGeom>
            <a:solidFill>
              <a:srgbClr val="FCFC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1291427" y="1896328"/>
            <a:ext cx="40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4"/>
          <p:cNvGrpSpPr/>
          <p:nvPr/>
        </p:nvGrpSpPr>
        <p:grpSpPr>
          <a:xfrm>
            <a:off x="2500325" y="2392062"/>
            <a:ext cx="1854300" cy="1852488"/>
            <a:chOff x="3789825" y="2419512"/>
            <a:chExt cx="1854300" cy="1852488"/>
          </a:xfrm>
        </p:grpSpPr>
        <p:sp>
          <p:nvSpPr>
            <p:cNvPr id="114" name="Google Shape;114;p14"/>
            <p:cNvSpPr/>
            <p:nvPr/>
          </p:nvSpPr>
          <p:spPr>
            <a:xfrm>
              <a:off x="4285813" y="2419512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3789825" y="3372000"/>
              <a:ext cx="1854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Dietary Plan </a:t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3892975" y="3630300"/>
              <a:ext cx="15924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Personalized balanced diet plans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621350" y="4329887"/>
            <a:ext cx="1999500" cy="1921576"/>
            <a:chOff x="316550" y="4369712"/>
            <a:chExt cx="1999500" cy="1921576"/>
          </a:xfrm>
        </p:grpSpPr>
        <p:sp>
          <p:nvSpPr>
            <p:cNvPr id="118" name="Google Shape;118;p14"/>
            <p:cNvSpPr/>
            <p:nvPr/>
          </p:nvSpPr>
          <p:spPr>
            <a:xfrm>
              <a:off x="886550" y="4369712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316550" y="5269850"/>
              <a:ext cx="199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Health &amp; Ingredient-Based Ratings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632900" y="5490288"/>
              <a:ext cx="14262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 Machine Learning Algorithms to assign food ratings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466350" y="2419512"/>
            <a:ext cx="2341200" cy="1756488"/>
            <a:chOff x="161550" y="2443712"/>
            <a:chExt cx="2341200" cy="1756488"/>
          </a:xfrm>
        </p:grpSpPr>
        <p:sp>
          <p:nvSpPr>
            <p:cNvPr id="122" name="Google Shape;122;p14"/>
            <p:cNvSpPr/>
            <p:nvPr/>
          </p:nvSpPr>
          <p:spPr>
            <a:xfrm>
              <a:off x="886550" y="2443712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161550" y="3370200"/>
              <a:ext cx="2341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Real-time Food Label Scanning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716000" y="3599900"/>
              <a:ext cx="12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Scan nutrition labels and ingredients using </a:t>
              </a:r>
              <a:r>
                <a:rPr b="1" i="0" lang="en-US" sz="900" u="none" cap="none" strike="noStrike">
                  <a:solidFill>
                    <a:srgbClr val="00B0F0"/>
                  </a:solidFill>
                  <a:latin typeface="Roboto"/>
                  <a:ea typeface="Roboto"/>
                  <a:cs typeface="Roboto"/>
                  <a:sym typeface="Roboto"/>
                </a:rPr>
                <a:t>EasyOCR</a:t>
              </a:r>
              <a:endParaRPr b="1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5" name="Google Shape;125;p14"/>
            <p:cNvPicPr preferRelativeResize="0"/>
            <p:nvPr/>
          </p:nvPicPr>
          <p:blipFill rotWithShape="1">
            <a:blip r:embed="rId3">
              <a:alphaModFix/>
            </a:blip>
            <a:srcRect b="0" l="14835" r="0" t="0"/>
            <a:stretch/>
          </p:blipFill>
          <p:spPr>
            <a:xfrm>
              <a:off x="986600" y="2544425"/>
              <a:ext cx="718800" cy="718800"/>
            </a:xfrm>
            <a:prstGeom prst="rect">
              <a:avLst/>
            </a:prstGeom>
            <a:solidFill>
              <a:srgbClr val="FCFC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</p:pic>
      </p:grpSp>
      <p:grpSp>
        <p:nvGrpSpPr>
          <p:cNvPr id="126" name="Google Shape;126;p14"/>
          <p:cNvGrpSpPr/>
          <p:nvPr/>
        </p:nvGrpSpPr>
        <p:grpSpPr>
          <a:xfrm>
            <a:off x="4195950" y="2425662"/>
            <a:ext cx="2102100" cy="1953738"/>
            <a:chOff x="2041275" y="2443712"/>
            <a:chExt cx="2102100" cy="1953738"/>
          </a:xfrm>
        </p:grpSpPr>
        <p:sp>
          <p:nvSpPr>
            <p:cNvPr id="127" name="Google Shape;127;p14"/>
            <p:cNvSpPr/>
            <p:nvPr/>
          </p:nvSpPr>
          <p:spPr>
            <a:xfrm>
              <a:off x="2634725" y="2443712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2092925" y="3596450"/>
              <a:ext cx="19896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Tailor recommendations for gym goers, maintenance, </a:t>
              </a: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infants</a:t>
              </a: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pregnant mothers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2041275" y="3360500"/>
              <a:ext cx="2102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Lifestyle-Based Recommendations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14"/>
          <p:cNvGrpSpPr/>
          <p:nvPr/>
        </p:nvGrpSpPr>
        <p:grpSpPr>
          <a:xfrm>
            <a:off x="2485625" y="4329887"/>
            <a:ext cx="1897200" cy="1856026"/>
            <a:chOff x="2180825" y="4369699"/>
            <a:chExt cx="1897200" cy="1856026"/>
          </a:xfrm>
        </p:grpSpPr>
        <p:sp>
          <p:nvSpPr>
            <p:cNvPr id="131" name="Google Shape;131;p14"/>
            <p:cNvSpPr/>
            <p:nvPr/>
          </p:nvSpPr>
          <p:spPr>
            <a:xfrm>
              <a:off x="2669975" y="4369699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2180825" y="5269838"/>
              <a:ext cx="18972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AI-Driven Food Compatibility Score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2315975" y="5486825"/>
              <a:ext cx="1626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 a ML framework based on Age, Sex, Height, Weight, Dietary preferences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4266825" y="4329887"/>
            <a:ext cx="1897200" cy="1758838"/>
            <a:chOff x="3817250" y="4395562"/>
            <a:chExt cx="1897200" cy="1758838"/>
          </a:xfrm>
        </p:grpSpPr>
        <p:sp>
          <p:nvSpPr>
            <p:cNvPr id="135" name="Google Shape;135;p14"/>
            <p:cNvSpPr/>
            <p:nvPr/>
          </p:nvSpPr>
          <p:spPr>
            <a:xfrm>
              <a:off x="4314050" y="4395562"/>
              <a:ext cx="918900" cy="9168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3977300" y="5295700"/>
              <a:ext cx="1592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 Food Filters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3817250" y="5512700"/>
              <a:ext cx="18972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>
                  <a:solidFill>
                    <a:schemeClr val="dk1"/>
                  </a:solidFill>
                </a:rPr>
                <a:t> Create </a:t>
              </a:r>
              <a:r>
                <a:rPr b="1" lang="en-US" sz="900">
                  <a:solidFill>
                    <a:schemeClr val="dk1"/>
                  </a:solidFill>
                </a:rPr>
                <a:t>custom food filters</a:t>
              </a:r>
              <a:r>
                <a:rPr lang="en-US" sz="900">
                  <a:solidFill>
                    <a:schemeClr val="dk1"/>
                  </a:solidFill>
                </a:rPr>
                <a:t> based on allergies, preferences, or intolerances</a:t>
              </a:r>
              <a:endPara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12192002" cy="95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300" y="4354525"/>
            <a:ext cx="885949" cy="885975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8925" y="2392050"/>
            <a:ext cx="999075" cy="952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0750" y="23920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7297" y="4326980"/>
            <a:ext cx="885949" cy="88597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143" name="Google Shape;14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6200" y="4326990"/>
            <a:ext cx="885949" cy="8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/>
          <p:nvPr/>
        </p:nvSpPr>
        <p:spPr>
          <a:xfrm>
            <a:off x="90025" y="1274225"/>
            <a:ext cx="12019500" cy="5500800"/>
          </a:xfrm>
          <a:prstGeom prst="roundRect">
            <a:avLst>
              <a:gd fmla="val 0" name="adj"/>
            </a:avLst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" y="2"/>
            <a:ext cx="12191999" cy="96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950" y="2618863"/>
            <a:ext cx="8001000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5"/>
          <p:cNvGrpSpPr/>
          <p:nvPr/>
        </p:nvGrpSpPr>
        <p:grpSpPr>
          <a:xfrm>
            <a:off x="-98062" y="2021981"/>
            <a:ext cx="1878300" cy="1389867"/>
            <a:chOff x="89938" y="1811219"/>
            <a:chExt cx="1878300" cy="1389867"/>
          </a:xfrm>
        </p:grpSpPr>
        <p:sp>
          <p:nvSpPr>
            <p:cNvPr id="154" name="Google Shape;154;p15"/>
            <p:cNvSpPr txBox="1"/>
            <p:nvPr/>
          </p:nvSpPr>
          <p:spPr>
            <a:xfrm>
              <a:off x="89938" y="2416644"/>
              <a:ext cx="1878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Frontend</a:t>
              </a:r>
              <a:endParaRPr b="1" i="0" sz="20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89938" y="2650586"/>
              <a:ext cx="1878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NextJS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31938" y="1811219"/>
              <a:ext cx="594300" cy="594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157" name="Google Shape;157;p15"/>
            <p:cNvGrpSpPr/>
            <p:nvPr/>
          </p:nvGrpSpPr>
          <p:grpSpPr>
            <a:xfrm>
              <a:off x="840743" y="1933329"/>
              <a:ext cx="376692" cy="350081"/>
              <a:chOff x="1288202" y="3429920"/>
              <a:chExt cx="408427" cy="379574"/>
            </a:xfrm>
          </p:grpSpPr>
          <p:sp>
            <p:nvSpPr>
              <p:cNvPr id="158" name="Google Shape;158;p15"/>
              <p:cNvSpPr/>
              <p:nvPr/>
            </p:nvSpPr>
            <p:spPr>
              <a:xfrm>
                <a:off x="1288202" y="3512240"/>
                <a:ext cx="407639" cy="297254"/>
              </a:xfrm>
              <a:custGeom>
                <a:rect b="b" l="l" r="r" t="t"/>
                <a:pathLst>
                  <a:path extrusionOk="0" h="8598" w="11790">
                    <a:moveTo>
                      <a:pt x="1096" y="1"/>
                    </a:moveTo>
                    <a:cubicBezTo>
                      <a:pt x="739" y="1"/>
                      <a:pt x="477" y="287"/>
                      <a:pt x="477" y="620"/>
                    </a:cubicBezTo>
                    <a:lnTo>
                      <a:pt x="477" y="7050"/>
                    </a:lnTo>
                    <a:lnTo>
                      <a:pt x="239" y="7050"/>
                    </a:lnTo>
                    <a:cubicBezTo>
                      <a:pt x="96" y="7050"/>
                      <a:pt x="1" y="7145"/>
                      <a:pt x="1" y="7264"/>
                    </a:cubicBezTo>
                    <a:lnTo>
                      <a:pt x="1" y="7598"/>
                    </a:lnTo>
                    <a:cubicBezTo>
                      <a:pt x="1" y="8145"/>
                      <a:pt x="453" y="8598"/>
                      <a:pt x="1001" y="8598"/>
                    </a:cubicBezTo>
                    <a:lnTo>
                      <a:pt x="10813" y="8598"/>
                    </a:lnTo>
                    <a:cubicBezTo>
                      <a:pt x="11360" y="8598"/>
                      <a:pt x="11789" y="8145"/>
                      <a:pt x="11789" y="7598"/>
                    </a:cubicBezTo>
                    <a:lnTo>
                      <a:pt x="11789" y="7264"/>
                    </a:lnTo>
                    <a:cubicBezTo>
                      <a:pt x="11789" y="7145"/>
                      <a:pt x="11694" y="7050"/>
                      <a:pt x="11575" y="7050"/>
                    </a:cubicBezTo>
                    <a:lnTo>
                      <a:pt x="11337" y="7050"/>
                    </a:lnTo>
                    <a:lnTo>
                      <a:pt x="11337" y="2335"/>
                    </a:lnTo>
                    <a:cubicBezTo>
                      <a:pt x="11337" y="2239"/>
                      <a:pt x="11241" y="2168"/>
                      <a:pt x="11146" y="2168"/>
                    </a:cubicBezTo>
                    <a:cubicBezTo>
                      <a:pt x="11051" y="2168"/>
                      <a:pt x="10979" y="2239"/>
                      <a:pt x="10979" y="2335"/>
                    </a:cubicBezTo>
                    <a:lnTo>
                      <a:pt x="10979" y="7050"/>
                    </a:lnTo>
                    <a:lnTo>
                      <a:pt x="9551" y="7050"/>
                    </a:lnTo>
                    <a:cubicBezTo>
                      <a:pt x="9455" y="7050"/>
                      <a:pt x="9384" y="7121"/>
                      <a:pt x="9384" y="7217"/>
                    </a:cubicBezTo>
                    <a:cubicBezTo>
                      <a:pt x="9384" y="7312"/>
                      <a:pt x="9455" y="7383"/>
                      <a:pt x="9551" y="7383"/>
                    </a:cubicBezTo>
                    <a:lnTo>
                      <a:pt x="11456" y="7383"/>
                    </a:lnTo>
                    <a:lnTo>
                      <a:pt x="11456" y="7598"/>
                    </a:lnTo>
                    <a:cubicBezTo>
                      <a:pt x="11456" y="7955"/>
                      <a:pt x="11170" y="8241"/>
                      <a:pt x="10813" y="8241"/>
                    </a:cubicBezTo>
                    <a:lnTo>
                      <a:pt x="1001" y="8241"/>
                    </a:lnTo>
                    <a:cubicBezTo>
                      <a:pt x="644" y="8241"/>
                      <a:pt x="358" y="7955"/>
                      <a:pt x="358" y="7598"/>
                    </a:cubicBezTo>
                    <a:lnTo>
                      <a:pt x="358" y="7383"/>
                    </a:lnTo>
                    <a:lnTo>
                      <a:pt x="8812" y="7383"/>
                    </a:lnTo>
                    <a:cubicBezTo>
                      <a:pt x="8908" y="7383"/>
                      <a:pt x="8979" y="7312"/>
                      <a:pt x="8979" y="7217"/>
                    </a:cubicBezTo>
                    <a:cubicBezTo>
                      <a:pt x="8979" y="7121"/>
                      <a:pt x="8908" y="7050"/>
                      <a:pt x="8812" y="7050"/>
                    </a:cubicBezTo>
                    <a:lnTo>
                      <a:pt x="811" y="7050"/>
                    </a:lnTo>
                    <a:lnTo>
                      <a:pt x="811" y="620"/>
                    </a:lnTo>
                    <a:cubicBezTo>
                      <a:pt x="811" y="477"/>
                      <a:pt x="930" y="358"/>
                      <a:pt x="1096" y="358"/>
                    </a:cubicBezTo>
                    <a:lnTo>
                      <a:pt x="5431" y="358"/>
                    </a:lnTo>
                    <a:cubicBezTo>
                      <a:pt x="5526" y="358"/>
                      <a:pt x="5597" y="263"/>
                      <a:pt x="5597" y="168"/>
                    </a:cubicBezTo>
                    <a:cubicBezTo>
                      <a:pt x="5597" y="72"/>
                      <a:pt x="5526" y="1"/>
                      <a:pt x="54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1328549" y="3586366"/>
                <a:ext cx="327736" cy="157270"/>
              </a:xfrm>
              <a:custGeom>
                <a:rect b="b" l="l" r="r" t="t"/>
                <a:pathLst>
                  <a:path extrusionOk="0" h="4549" w="9479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4382"/>
                    </a:lnTo>
                    <a:cubicBezTo>
                      <a:pt x="1" y="4477"/>
                      <a:pt x="72" y="4549"/>
                      <a:pt x="168" y="4549"/>
                    </a:cubicBezTo>
                    <a:lnTo>
                      <a:pt x="9288" y="4549"/>
                    </a:lnTo>
                    <a:cubicBezTo>
                      <a:pt x="9384" y="4549"/>
                      <a:pt x="9479" y="4477"/>
                      <a:pt x="9479" y="4382"/>
                    </a:cubicBezTo>
                    <a:lnTo>
                      <a:pt x="9479" y="238"/>
                    </a:lnTo>
                    <a:cubicBezTo>
                      <a:pt x="9479" y="143"/>
                      <a:pt x="9384" y="48"/>
                      <a:pt x="9288" y="48"/>
                    </a:cubicBezTo>
                    <a:cubicBezTo>
                      <a:pt x="9193" y="48"/>
                      <a:pt x="9122" y="143"/>
                      <a:pt x="9122" y="238"/>
                    </a:cubicBezTo>
                    <a:lnTo>
                      <a:pt x="9122" y="4191"/>
                    </a:lnTo>
                    <a:lnTo>
                      <a:pt x="334" y="4191"/>
                    </a:lnTo>
                    <a:lnTo>
                      <a:pt x="334" y="167"/>
                    </a:lnTo>
                    <a:cubicBezTo>
                      <a:pt x="334" y="72"/>
                      <a:pt x="263" y="0"/>
                      <a:pt x="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328549" y="3536130"/>
                <a:ext cx="153202" cy="36267"/>
              </a:xfrm>
              <a:custGeom>
                <a:rect b="b" l="l" r="r" t="t"/>
                <a:pathLst>
                  <a:path extrusionOk="0" h="1049" w="4431">
                    <a:moveTo>
                      <a:pt x="168" y="0"/>
                    </a:moveTo>
                    <a:cubicBezTo>
                      <a:pt x="72" y="0"/>
                      <a:pt x="1" y="96"/>
                      <a:pt x="1" y="191"/>
                    </a:cubicBezTo>
                    <a:lnTo>
                      <a:pt x="1" y="882"/>
                    </a:lnTo>
                    <a:cubicBezTo>
                      <a:pt x="1" y="977"/>
                      <a:pt x="72" y="1048"/>
                      <a:pt x="168" y="1048"/>
                    </a:cubicBezTo>
                    <a:cubicBezTo>
                      <a:pt x="263" y="1048"/>
                      <a:pt x="334" y="977"/>
                      <a:pt x="334" y="882"/>
                    </a:cubicBezTo>
                    <a:lnTo>
                      <a:pt x="334" y="358"/>
                    </a:lnTo>
                    <a:lnTo>
                      <a:pt x="4264" y="358"/>
                    </a:lnTo>
                    <a:cubicBezTo>
                      <a:pt x="4359" y="358"/>
                      <a:pt x="4430" y="286"/>
                      <a:pt x="4430" y="191"/>
                    </a:cubicBezTo>
                    <a:cubicBezTo>
                      <a:pt x="4430" y="96"/>
                      <a:pt x="4359" y="0"/>
                      <a:pt x="42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493224" y="3429920"/>
                <a:ext cx="203405" cy="161419"/>
              </a:xfrm>
              <a:custGeom>
                <a:rect b="b" l="l" r="r" t="t"/>
                <a:pathLst>
                  <a:path extrusionOk="0" h="4669" w="5883">
                    <a:moveTo>
                      <a:pt x="1001" y="0"/>
                    </a:moveTo>
                    <a:cubicBezTo>
                      <a:pt x="453" y="0"/>
                      <a:pt x="1" y="429"/>
                      <a:pt x="1" y="977"/>
                    </a:cubicBezTo>
                    <a:lnTo>
                      <a:pt x="1" y="3263"/>
                    </a:lnTo>
                    <a:cubicBezTo>
                      <a:pt x="1" y="3787"/>
                      <a:pt x="453" y="4239"/>
                      <a:pt x="1001" y="4239"/>
                    </a:cubicBezTo>
                    <a:lnTo>
                      <a:pt x="2382" y="4239"/>
                    </a:lnTo>
                    <a:lnTo>
                      <a:pt x="2739" y="4573"/>
                    </a:lnTo>
                    <a:cubicBezTo>
                      <a:pt x="2787" y="4644"/>
                      <a:pt x="2858" y="4668"/>
                      <a:pt x="2954" y="4668"/>
                    </a:cubicBezTo>
                    <a:cubicBezTo>
                      <a:pt x="3025" y="4668"/>
                      <a:pt x="3097" y="4644"/>
                      <a:pt x="3144" y="4573"/>
                    </a:cubicBezTo>
                    <a:lnTo>
                      <a:pt x="3501" y="4239"/>
                    </a:lnTo>
                    <a:lnTo>
                      <a:pt x="4907" y="4239"/>
                    </a:lnTo>
                    <a:cubicBezTo>
                      <a:pt x="5430" y="4239"/>
                      <a:pt x="5883" y="3787"/>
                      <a:pt x="5883" y="3263"/>
                    </a:cubicBezTo>
                    <a:lnTo>
                      <a:pt x="5883" y="977"/>
                    </a:lnTo>
                    <a:cubicBezTo>
                      <a:pt x="5883" y="429"/>
                      <a:pt x="5430" y="0"/>
                      <a:pt x="4907" y="0"/>
                    </a:cubicBezTo>
                    <a:lnTo>
                      <a:pt x="4049" y="0"/>
                    </a:lnTo>
                    <a:cubicBezTo>
                      <a:pt x="3954" y="0"/>
                      <a:pt x="3859" y="72"/>
                      <a:pt x="3859" y="167"/>
                    </a:cubicBezTo>
                    <a:cubicBezTo>
                      <a:pt x="3859" y="262"/>
                      <a:pt x="3954" y="358"/>
                      <a:pt x="4049" y="358"/>
                    </a:cubicBezTo>
                    <a:lnTo>
                      <a:pt x="4907" y="358"/>
                    </a:lnTo>
                    <a:cubicBezTo>
                      <a:pt x="5240" y="358"/>
                      <a:pt x="5526" y="643"/>
                      <a:pt x="5526" y="977"/>
                    </a:cubicBezTo>
                    <a:lnTo>
                      <a:pt x="5526" y="3263"/>
                    </a:lnTo>
                    <a:cubicBezTo>
                      <a:pt x="5526" y="3596"/>
                      <a:pt x="5240" y="3882"/>
                      <a:pt x="4907" y="3882"/>
                    </a:cubicBezTo>
                    <a:lnTo>
                      <a:pt x="3430" y="3882"/>
                    </a:lnTo>
                    <a:cubicBezTo>
                      <a:pt x="3382" y="3882"/>
                      <a:pt x="3335" y="3906"/>
                      <a:pt x="3311" y="3930"/>
                    </a:cubicBezTo>
                    <a:lnTo>
                      <a:pt x="2954" y="4287"/>
                    </a:lnTo>
                    <a:lnTo>
                      <a:pt x="2597" y="3930"/>
                    </a:lnTo>
                    <a:cubicBezTo>
                      <a:pt x="2549" y="3906"/>
                      <a:pt x="2501" y="3882"/>
                      <a:pt x="2454" y="3882"/>
                    </a:cubicBezTo>
                    <a:lnTo>
                      <a:pt x="1001" y="3882"/>
                    </a:lnTo>
                    <a:cubicBezTo>
                      <a:pt x="644" y="3882"/>
                      <a:pt x="358" y="3596"/>
                      <a:pt x="358" y="3263"/>
                    </a:cubicBezTo>
                    <a:lnTo>
                      <a:pt x="358" y="977"/>
                    </a:lnTo>
                    <a:cubicBezTo>
                      <a:pt x="358" y="643"/>
                      <a:pt x="644" y="358"/>
                      <a:pt x="1001" y="358"/>
                    </a:cubicBezTo>
                    <a:lnTo>
                      <a:pt x="3311" y="358"/>
                    </a:lnTo>
                    <a:cubicBezTo>
                      <a:pt x="3406" y="358"/>
                      <a:pt x="3478" y="262"/>
                      <a:pt x="3478" y="167"/>
                    </a:cubicBezTo>
                    <a:cubicBezTo>
                      <a:pt x="3478" y="72"/>
                      <a:pt x="3406" y="0"/>
                      <a:pt x="33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529457" y="3452704"/>
                <a:ext cx="42838" cy="96630"/>
              </a:xfrm>
              <a:custGeom>
                <a:rect b="b" l="l" r="r" t="t"/>
                <a:pathLst>
                  <a:path extrusionOk="0" h="2795" w="1239">
                    <a:moveTo>
                      <a:pt x="1046" y="1"/>
                    </a:moveTo>
                    <a:cubicBezTo>
                      <a:pt x="997" y="1"/>
                      <a:pt x="947" y="24"/>
                      <a:pt x="906" y="80"/>
                    </a:cubicBezTo>
                    <a:lnTo>
                      <a:pt x="48" y="1294"/>
                    </a:lnTo>
                    <a:cubicBezTo>
                      <a:pt x="1" y="1366"/>
                      <a:pt x="1" y="1437"/>
                      <a:pt x="48" y="1509"/>
                    </a:cubicBezTo>
                    <a:lnTo>
                      <a:pt x="906" y="2723"/>
                    </a:lnTo>
                    <a:cubicBezTo>
                      <a:pt x="953" y="2771"/>
                      <a:pt x="1001" y="2794"/>
                      <a:pt x="1048" y="2794"/>
                    </a:cubicBezTo>
                    <a:cubicBezTo>
                      <a:pt x="1096" y="2794"/>
                      <a:pt x="1120" y="2794"/>
                      <a:pt x="1144" y="2771"/>
                    </a:cubicBezTo>
                    <a:cubicBezTo>
                      <a:pt x="1239" y="2723"/>
                      <a:pt x="1239" y="2604"/>
                      <a:pt x="1191" y="2533"/>
                    </a:cubicBezTo>
                    <a:lnTo>
                      <a:pt x="405" y="1389"/>
                    </a:lnTo>
                    <a:lnTo>
                      <a:pt x="1191" y="270"/>
                    </a:lnTo>
                    <a:cubicBezTo>
                      <a:pt x="1239" y="199"/>
                      <a:pt x="1239" y="80"/>
                      <a:pt x="1144" y="32"/>
                    </a:cubicBezTo>
                    <a:cubicBezTo>
                      <a:pt x="1114" y="12"/>
                      <a:pt x="1080" y="1"/>
                      <a:pt x="10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613436" y="3452704"/>
                <a:ext cx="42838" cy="96630"/>
              </a:xfrm>
              <a:custGeom>
                <a:rect b="b" l="l" r="r" t="t"/>
                <a:pathLst>
                  <a:path extrusionOk="0" h="2795" w="1239">
                    <a:moveTo>
                      <a:pt x="201" y="1"/>
                    </a:moveTo>
                    <a:cubicBezTo>
                      <a:pt x="163" y="1"/>
                      <a:pt x="125" y="12"/>
                      <a:pt x="96" y="32"/>
                    </a:cubicBezTo>
                    <a:cubicBezTo>
                      <a:pt x="24" y="80"/>
                      <a:pt x="1" y="199"/>
                      <a:pt x="48" y="270"/>
                    </a:cubicBezTo>
                    <a:lnTo>
                      <a:pt x="858" y="1389"/>
                    </a:lnTo>
                    <a:lnTo>
                      <a:pt x="48" y="2533"/>
                    </a:lnTo>
                    <a:cubicBezTo>
                      <a:pt x="1" y="2604"/>
                      <a:pt x="24" y="2723"/>
                      <a:pt x="96" y="2771"/>
                    </a:cubicBezTo>
                    <a:cubicBezTo>
                      <a:pt x="120" y="2794"/>
                      <a:pt x="167" y="2794"/>
                      <a:pt x="191" y="2794"/>
                    </a:cubicBezTo>
                    <a:cubicBezTo>
                      <a:pt x="239" y="2794"/>
                      <a:pt x="310" y="2771"/>
                      <a:pt x="334" y="2723"/>
                    </a:cubicBezTo>
                    <a:lnTo>
                      <a:pt x="1191" y="1509"/>
                    </a:lnTo>
                    <a:cubicBezTo>
                      <a:pt x="1239" y="1437"/>
                      <a:pt x="1239" y="1366"/>
                      <a:pt x="1191" y="1294"/>
                    </a:cubicBezTo>
                    <a:lnTo>
                      <a:pt x="334" y="80"/>
                    </a:lnTo>
                    <a:cubicBezTo>
                      <a:pt x="306" y="24"/>
                      <a:pt x="254" y="1"/>
                      <a:pt x="2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1576373" y="3454398"/>
                <a:ext cx="32155" cy="97391"/>
              </a:xfrm>
              <a:custGeom>
                <a:rect b="b" l="l" r="r" t="t"/>
                <a:pathLst>
                  <a:path extrusionOk="0" h="2817" w="930">
                    <a:moveTo>
                      <a:pt x="738" y="1"/>
                    </a:moveTo>
                    <a:cubicBezTo>
                      <a:pt x="661" y="1"/>
                      <a:pt x="592" y="47"/>
                      <a:pt x="573" y="126"/>
                    </a:cubicBezTo>
                    <a:lnTo>
                      <a:pt x="25" y="2603"/>
                    </a:lnTo>
                    <a:cubicBezTo>
                      <a:pt x="1" y="2698"/>
                      <a:pt x="72" y="2769"/>
                      <a:pt x="168" y="2793"/>
                    </a:cubicBezTo>
                    <a:cubicBezTo>
                      <a:pt x="168" y="2793"/>
                      <a:pt x="192" y="2817"/>
                      <a:pt x="192" y="2817"/>
                    </a:cubicBezTo>
                    <a:cubicBezTo>
                      <a:pt x="287" y="2817"/>
                      <a:pt x="358" y="2745"/>
                      <a:pt x="358" y="2674"/>
                    </a:cubicBezTo>
                    <a:lnTo>
                      <a:pt x="906" y="197"/>
                    </a:lnTo>
                    <a:cubicBezTo>
                      <a:pt x="930" y="102"/>
                      <a:pt x="882" y="31"/>
                      <a:pt x="787" y="7"/>
                    </a:cubicBezTo>
                    <a:cubicBezTo>
                      <a:pt x="771" y="3"/>
                      <a:pt x="754" y="1"/>
                      <a:pt x="7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362328" y="3599538"/>
                <a:ext cx="38724" cy="12377"/>
              </a:xfrm>
              <a:custGeom>
                <a:rect b="b" l="l" r="r" t="t"/>
                <a:pathLst>
                  <a:path extrusionOk="0" h="358" w="1120">
                    <a:moveTo>
                      <a:pt x="191" y="0"/>
                    </a:moveTo>
                    <a:cubicBezTo>
                      <a:pt x="95" y="0"/>
                      <a:pt x="0" y="72"/>
                      <a:pt x="0" y="167"/>
                    </a:cubicBezTo>
                    <a:cubicBezTo>
                      <a:pt x="0" y="262"/>
                      <a:pt x="95" y="357"/>
                      <a:pt x="191" y="357"/>
                    </a:cubicBezTo>
                    <a:lnTo>
                      <a:pt x="953" y="357"/>
                    </a:lnTo>
                    <a:cubicBezTo>
                      <a:pt x="1048" y="357"/>
                      <a:pt x="1120" y="262"/>
                      <a:pt x="1120" y="167"/>
                    </a:cubicBezTo>
                    <a:cubicBezTo>
                      <a:pt x="1120" y="72"/>
                      <a:pt x="1048" y="0"/>
                      <a:pt x="9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362328" y="3634112"/>
                <a:ext cx="150712" cy="11547"/>
              </a:xfrm>
              <a:custGeom>
                <a:rect b="b" l="l" r="r" t="t"/>
                <a:pathLst>
                  <a:path extrusionOk="0" h="334" w="4359">
                    <a:moveTo>
                      <a:pt x="191" y="0"/>
                    </a:moveTo>
                    <a:cubicBezTo>
                      <a:pt x="95" y="0"/>
                      <a:pt x="0" y="72"/>
                      <a:pt x="0" y="167"/>
                    </a:cubicBezTo>
                    <a:cubicBezTo>
                      <a:pt x="0" y="262"/>
                      <a:pt x="95" y="334"/>
                      <a:pt x="191" y="334"/>
                    </a:cubicBezTo>
                    <a:lnTo>
                      <a:pt x="4168" y="334"/>
                    </a:lnTo>
                    <a:cubicBezTo>
                      <a:pt x="4263" y="334"/>
                      <a:pt x="4358" y="262"/>
                      <a:pt x="4358" y="167"/>
                    </a:cubicBezTo>
                    <a:cubicBezTo>
                      <a:pt x="4358" y="72"/>
                      <a:pt x="4263" y="0"/>
                      <a:pt x="4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1362328" y="3668685"/>
                <a:ext cx="67560" cy="11547"/>
              </a:xfrm>
              <a:custGeom>
                <a:rect b="b" l="l" r="r" t="t"/>
                <a:pathLst>
                  <a:path extrusionOk="0" h="334" w="1954">
                    <a:moveTo>
                      <a:pt x="191" y="1"/>
                    </a:moveTo>
                    <a:cubicBezTo>
                      <a:pt x="95" y="1"/>
                      <a:pt x="0" y="72"/>
                      <a:pt x="0" y="167"/>
                    </a:cubicBezTo>
                    <a:cubicBezTo>
                      <a:pt x="0" y="263"/>
                      <a:pt x="95" y="334"/>
                      <a:pt x="191" y="334"/>
                    </a:cubicBezTo>
                    <a:lnTo>
                      <a:pt x="1786" y="334"/>
                    </a:lnTo>
                    <a:cubicBezTo>
                      <a:pt x="1882" y="334"/>
                      <a:pt x="1953" y="263"/>
                      <a:pt x="1953" y="167"/>
                    </a:cubicBezTo>
                    <a:cubicBezTo>
                      <a:pt x="1953" y="72"/>
                      <a:pt x="1882" y="1"/>
                      <a:pt x="17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1362328" y="3703259"/>
                <a:ext cx="84017" cy="11582"/>
              </a:xfrm>
              <a:custGeom>
                <a:rect b="b" l="l" r="r" t="t"/>
                <a:pathLst>
                  <a:path extrusionOk="0" h="335" w="2430">
                    <a:moveTo>
                      <a:pt x="191" y="1"/>
                    </a:moveTo>
                    <a:cubicBezTo>
                      <a:pt x="95" y="1"/>
                      <a:pt x="0" y="72"/>
                      <a:pt x="0" y="167"/>
                    </a:cubicBezTo>
                    <a:cubicBezTo>
                      <a:pt x="0" y="263"/>
                      <a:pt x="95" y="334"/>
                      <a:pt x="191" y="334"/>
                    </a:cubicBezTo>
                    <a:lnTo>
                      <a:pt x="2263" y="334"/>
                    </a:lnTo>
                    <a:cubicBezTo>
                      <a:pt x="2358" y="334"/>
                      <a:pt x="2429" y="263"/>
                      <a:pt x="2429" y="167"/>
                    </a:cubicBezTo>
                    <a:cubicBezTo>
                      <a:pt x="2429" y="72"/>
                      <a:pt x="2358" y="1"/>
                      <a:pt x="22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1418302" y="3599538"/>
                <a:ext cx="94735" cy="12377"/>
              </a:xfrm>
              <a:custGeom>
                <a:rect b="b" l="l" r="r" t="t"/>
                <a:pathLst>
                  <a:path extrusionOk="0" h="358" w="274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62"/>
                      <a:pt x="72" y="357"/>
                      <a:pt x="167" y="357"/>
                    </a:cubicBezTo>
                    <a:lnTo>
                      <a:pt x="2549" y="357"/>
                    </a:lnTo>
                    <a:cubicBezTo>
                      <a:pt x="2644" y="357"/>
                      <a:pt x="2739" y="262"/>
                      <a:pt x="2739" y="167"/>
                    </a:cubicBezTo>
                    <a:cubicBezTo>
                      <a:pt x="2739" y="72"/>
                      <a:pt x="2644" y="0"/>
                      <a:pt x="25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1536060" y="3599538"/>
                <a:ext cx="20607" cy="12377"/>
              </a:xfrm>
              <a:custGeom>
                <a:rect b="b" l="l" r="r" t="t"/>
                <a:pathLst>
                  <a:path extrusionOk="0" h="358" w="596">
                    <a:moveTo>
                      <a:pt x="191" y="0"/>
                    </a:moveTo>
                    <a:cubicBezTo>
                      <a:pt x="95" y="0"/>
                      <a:pt x="0" y="72"/>
                      <a:pt x="0" y="167"/>
                    </a:cubicBezTo>
                    <a:cubicBezTo>
                      <a:pt x="0" y="262"/>
                      <a:pt x="95" y="357"/>
                      <a:pt x="191" y="357"/>
                    </a:cubicBezTo>
                    <a:lnTo>
                      <a:pt x="429" y="357"/>
                    </a:lnTo>
                    <a:cubicBezTo>
                      <a:pt x="524" y="357"/>
                      <a:pt x="595" y="262"/>
                      <a:pt x="595" y="167"/>
                    </a:cubicBezTo>
                    <a:cubicBezTo>
                      <a:pt x="595" y="72"/>
                      <a:pt x="524" y="0"/>
                      <a:pt x="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1529457" y="3634112"/>
                <a:ext cx="50272" cy="11547"/>
              </a:xfrm>
              <a:custGeom>
                <a:rect b="b" l="l" r="r" t="t"/>
                <a:pathLst>
                  <a:path extrusionOk="0" h="334" w="1454">
                    <a:moveTo>
                      <a:pt x="191" y="0"/>
                    </a:moveTo>
                    <a:cubicBezTo>
                      <a:pt x="96" y="0"/>
                      <a:pt x="1" y="72"/>
                      <a:pt x="1" y="167"/>
                    </a:cubicBezTo>
                    <a:cubicBezTo>
                      <a:pt x="1" y="262"/>
                      <a:pt x="96" y="334"/>
                      <a:pt x="191" y="334"/>
                    </a:cubicBezTo>
                    <a:lnTo>
                      <a:pt x="1263" y="334"/>
                    </a:lnTo>
                    <a:cubicBezTo>
                      <a:pt x="1382" y="334"/>
                      <a:pt x="1453" y="262"/>
                      <a:pt x="1453" y="167"/>
                    </a:cubicBezTo>
                    <a:cubicBezTo>
                      <a:pt x="1453" y="72"/>
                      <a:pt x="1358" y="0"/>
                      <a:pt x="12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1596150" y="3634112"/>
                <a:ext cx="18982" cy="11547"/>
              </a:xfrm>
              <a:custGeom>
                <a:rect b="b" l="l" r="r" t="t"/>
                <a:pathLst>
                  <a:path extrusionOk="0" h="334" w="549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62"/>
                      <a:pt x="72" y="334"/>
                      <a:pt x="167" y="334"/>
                    </a:cubicBezTo>
                    <a:lnTo>
                      <a:pt x="382" y="334"/>
                    </a:lnTo>
                    <a:cubicBezTo>
                      <a:pt x="477" y="334"/>
                      <a:pt x="548" y="262"/>
                      <a:pt x="548" y="167"/>
                    </a:cubicBezTo>
                    <a:cubicBezTo>
                      <a:pt x="548" y="72"/>
                      <a:pt x="477" y="0"/>
                      <a:pt x="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1445477" y="3668685"/>
                <a:ext cx="31325" cy="11547"/>
              </a:xfrm>
              <a:custGeom>
                <a:rect b="b" l="l" r="r" t="t"/>
                <a:pathLst>
                  <a:path extrusionOk="0" h="334" w="906">
                    <a:moveTo>
                      <a:pt x="191" y="1"/>
                    </a:moveTo>
                    <a:cubicBezTo>
                      <a:pt x="96" y="1"/>
                      <a:pt x="0" y="72"/>
                      <a:pt x="0" y="167"/>
                    </a:cubicBezTo>
                    <a:cubicBezTo>
                      <a:pt x="0" y="263"/>
                      <a:pt x="96" y="334"/>
                      <a:pt x="191" y="334"/>
                    </a:cubicBezTo>
                    <a:lnTo>
                      <a:pt x="715" y="334"/>
                    </a:lnTo>
                    <a:cubicBezTo>
                      <a:pt x="810" y="334"/>
                      <a:pt x="905" y="263"/>
                      <a:pt x="905" y="167"/>
                    </a:cubicBezTo>
                    <a:cubicBezTo>
                      <a:pt x="905" y="72"/>
                      <a:pt x="810" y="1"/>
                      <a:pt x="7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" name="Google Shape;174;p15"/>
          <p:cNvGrpSpPr/>
          <p:nvPr/>
        </p:nvGrpSpPr>
        <p:grpSpPr>
          <a:xfrm>
            <a:off x="1834285" y="1944531"/>
            <a:ext cx="1888650" cy="1362393"/>
            <a:chOff x="1492675" y="1852956"/>
            <a:chExt cx="1888650" cy="1362393"/>
          </a:xfrm>
        </p:grpSpPr>
        <p:sp>
          <p:nvSpPr>
            <p:cNvPr id="175" name="Google Shape;175;p15"/>
            <p:cNvSpPr txBox="1"/>
            <p:nvPr/>
          </p:nvSpPr>
          <p:spPr>
            <a:xfrm>
              <a:off x="1492675" y="2412906"/>
              <a:ext cx="1878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DataBase</a:t>
              </a:r>
              <a:endParaRPr b="1" i="0" sz="20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1503025" y="2664849"/>
              <a:ext cx="1878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MongoDB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134676" y="1852956"/>
              <a:ext cx="594300" cy="594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178" name="Google Shape;178;p15"/>
            <p:cNvGrpSpPr/>
            <p:nvPr/>
          </p:nvGrpSpPr>
          <p:grpSpPr>
            <a:xfrm>
              <a:off x="2253832" y="1945933"/>
              <a:ext cx="376699" cy="366023"/>
              <a:chOff x="2672291" y="2134793"/>
              <a:chExt cx="408434" cy="396859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2672291" y="2164423"/>
                <a:ext cx="408434" cy="367229"/>
              </a:xfrm>
              <a:custGeom>
                <a:rect b="b" l="l" r="r" t="t"/>
                <a:pathLst>
                  <a:path extrusionOk="0" h="10622" w="11813">
                    <a:moveTo>
                      <a:pt x="8097" y="9788"/>
                    </a:moveTo>
                    <a:cubicBezTo>
                      <a:pt x="8192" y="9788"/>
                      <a:pt x="8264" y="9860"/>
                      <a:pt x="8264" y="9955"/>
                    </a:cubicBezTo>
                    <a:lnTo>
                      <a:pt x="8264" y="10122"/>
                    </a:lnTo>
                    <a:cubicBezTo>
                      <a:pt x="8264" y="10217"/>
                      <a:pt x="8192" y="10265"/>
                      <a:pt x="8097" y="10265"/>
                    </a:cubicBezTo>
                    <a:lnTo>
                      <a:pt x="3715" y="10265"/>
                    </a:lnTo>
                    <a:cubicBezTo>
                      <a:pt x="3644" y="10265"/>
                      <a:pt x="3572" y="10217"/>
                      <a:pt x="3572" y="10122"/>
                    </a:cubicBezTo>
                    <a:lnTo>
                      <a:pt x="3572" y="9955"/>
                    </a:lnTo>
                    <a:cubicBezTo>
                      <a:pt x="3572" y="9860"/>
                      <a:pt x="3644" y="9788"/>
                      <a:pt x="3715" y="9788"/>
                    </a:cubicBezTo>
                    <a:close/>
                    <a:moveTo>
                      <a:pt x="1310" y="1"/>
                    </a:moveTo>
                    <a:cubicBezTo>
                      <a:pt x="595" y="1"/>
                      <a:pt x="0" y="572"/>
                      <a:pt x="0" y="1287"/>
                    </a:cubicBezTo>
                    <a:lnTo>
                      <a:pt x="0" y="6883"/>
                    </a:lnTo>
                    <a:cubicBezTo>
                      <a:pt x="0" y="7598"/>
                      <a:pt x="595" y="8169"/>
                      <a:pt x="1310" y="8169"/>
                    </a:cubicBezTo>
                    <a:lnTo>
                      <a:pt x="4525" y="8169"/>
                    </a:lnTo>
                    <a:lnTo>
                      <a:pt x="4525" y="8788"/>
                    </a:lnTo>
                    <a:lnTo>
                      <a:pt x="3953" y="9455"/>
                    </a:lnTo>
                    <a:lnTo>
                      <a:pt x="3715" y="9455"/>
                    </a:lnTo>
                    <a:cubicBezTo>
                      <a:pt x="3453" y="9455"/>
                      <a:pt x="3215" y="9669"/>
                      <a:pt x="3215" y="9955"/>
                    </a:cubicBezTo>
                    <a:lnTo>
                      <a:pt x="3215" y="10122"/>
                    </a:lnTo>
                    <a:cubicBezTo>
                      <a:pt x="3215" y="10408"/>
                      <a:pt x="3453" y="10622"/>
                      <a:pt x="3715" y="10622"/>
                    </a:cubicBezTo>
                    <a:lnTo>
                      <a:pt x="8097" y="10622"/>
                    </a:lnTo>
                    <a:cubicBezTo>
                      <a:pt x="8383" y="10622"/>
                      <a:pt x="8597" y="10408"/>
                      <a:pt x="8597" y="10122"/>
                    </a:cubicBezTo>
                    <a:lnTo>
                      <a:pt x="8597" y="9955"/>
                    </a:lnTo>
                    <a:cubicBezTo>
                      <a:pt x="8597" y="9669"/>
                      <a:pt x="8383" y="9455"/>
                      <a:pt x="8097" y="9455"/>
                    </a:cubicBezTo>
                    <a:lnTo>
                      <a:pt x="7883" y="9455"/>
                    </a:lnTo>
                    <a:lnTo>
                      <a:pt x="7335" y="8788"/>
                    </a:lnTo>
                    <a:lnTo>
                      <a:pt x="7335" y="8169"/>
                    </a:lnTo>
                    <a:lnTo>
                      <a:pt x="10526" y="8169"/>
                    </a:lnTo>
                    <a:cubicBezTo>
                      <a:pt x="11241" y="8169"/>
                      <a:pt x="11812" y="7598"/>
                      <a:pt x="11812" y="6883"/>
                    </a:cubicBezTo>
                    <a:lnTo>
                      <a:pt x="11812" y="1287"/>
                    </a:lnTo>
                    <a:cubicBezTo>
                      <a:pt x="11812" y="572"/>
                      <a:pt x="11241" y="1"/>
                      <a:pt x="10526" y="1"/>
                    </a:cubicBezTo>
                    <a:lnTo>
                      <a:pt x="8716" y="1"/>
                    </a:lnTo>
                    <a:cubicBezTo>
                      <a:pt x="8621" y="1"/>
                      <a:pt x="8549" y="72"/>
                      <a:pt x="8549" y="167"/>
                    </a:cubicBezTo>
                    <a:cubicBezTo>
                      <a:pt x="8549" y="263"/>
                      <a:pt x="8621" y="334"/>
                      <a:pt x="8716" y="334"/>
                    </a:cubicBezTo>
                    <a:lnTo>
                      <a:pt x="10526" y="334"/>
                    </a:lnTo>
                    <a:cubicBezTo>
                      <a:pt x="11050" y="334"/>
                      <a:pt x="11479" y="763"/>
                      <a:pt x="11479" y="1287"/>
                    </a:cubicBezTo>
                    <a:lnTo>
                      <a:pt x="11479" y="6716"/>
                    </a:lnTo>
                    <a:lnTo>
                      <a:pt x="9478" y="6716"/>
                    </a:lnTo>
                    <a:cubicBezTo>
                      <a:pt x="9383" y="6716"/>
                      <a:pt x="9312" y="6788"/>
                      <a:pt x="9312" y="6883"/>
                    </a:cubicBezTo>
                    <a:cubicBezTo>
                      <a:pt x="9312" y="6978"/>
                      <a:pt x="9383" y="7050"/>
                      <a:pt x="9478" y="7050"/>
                    </a:cubicBezTo>
                    <a:lnTo>
                      <a:pt x="11455" y="7050"/>
                    </a:lnTo>
                    <a:cubicBezTo>
                      <a:pt x="11383" y="7502"/>
                      <a:pt x="10979" y="7836"/>
                      <a:pt x="10526" y="7836"/>
                    </a:cubicBezTo>
                    <a:lnTo>
                      <a:pt x="6001" y="7836"/>
                    </a:lnTo>
                    <a:cubicBezTo>
                      <a:pt x="5906" y="7836"/>
                      <a:pt x="5811" y="7907"/>
                      <a:pt x="5811" y="8002"/>
                    </a:cubicBezTo>
                    <a:cubicBezTo>
                      <a:pt x="5811" y="8098"/>
                      <a:pt x="5906" y="8169"/>
                      <a:pt x="6001" y="8169"/>
                    </a:cubicBezTo>
                    <a:lnTo>
                      <a:pt x="6978" y="8169"/>
                    </a:lnTo>
                    <a:lnTo>
                      <a:pt x="6978" y="8860"/>
                    </a:lnTo>
                    <a:cubicBezTo>
                      <a:pt x="6978" y="8907"/>
                      <a:pt x="7002" y="8931"/>
                      <a:pt x="7025" y="8979"/>
                    </a:cubicBezTo>
                    <a:lnTo>
                      <a:pt x="7430" y="9431"/>
                    </a:lnTo>
                    <a:lnTo>
                      <a:pt x="4406" y="9431"/>
                    </a:lnTo>
                    <a:lnTo>
                      <a:pt x="4811" y="8979"/>
                    </a:lnTo>
                    <a:cubicBezTo>
                      <a:pt x="4858" y="8931"/>
                      <a:pt x="4858" y="8907"/>
                      <a:pt x="4858" y="8860"/>
                    </a:cubicBezTo>
                    <a:lnTo>
                      <a:pt x="4858" y="8169"/>
                    </a:lnTo>
                    <a:lnTo>
                      <a:pt x="5263" y="8169"/>
                    </a:lnTo>
                    <a:cubicBezTo>
                      <a:pt x="5358" y="8169"/>
                      <a:pt x="5430" y="8098"/>
                      <a:pt x="5430" y="8002"/>
                    </a:cubicBezTo>
                    <a:cubicBezTo>
                      <a:pt x="5430" y="7907"/>
                      <a:pt x="5358" y="7836"/>
                      <a:pt x="5263" y="7836"/>
                    </a:cubicBezTo>
                    <a:lnTo>
                      <a:pt x="1310" y="7836"/>
                    </a:lnTo>
                    <a:cubicBezTo>
                      <a:pt x="834" y="7836"/>
                      <a:pt x="453" y="7502"/>
                      <a:pt x="381" y="7050"/>
                    </a:cubicBezTo>
                    <a:lnTo>
                      <a:pt x="8740" y="7050"/>
                    </a:lnTo>
                    <a:cubicBezTo>
                      <a:pt x="8835" y="7050"/>
                      <a:pt x="8907" y="6978"/>
                      <a:pt x="8907" y="6883"/>
                    </a:cubicBezTo>
                    <a:cubicBezTo>
                      <a:pt x="8907" y="6788"/>
                      <a:pt x="8835" y="6716"/>
                      <a:pt x="8740" y="6716"/>
                    </a:cubicBezTo>
                    <a:lnTo>
                      <a:pt x="357" y="6716"/>
                    </a:lnTo>
                    <a:lnTo>
                      <a:pt x="357" y="1287"/>
                    </a:lnTo>
                    <a:cubicBezTo>
                      <a:pt x="357" y="763"/>
                      <a:pt x="786" y="334"/>
                      <a:pt x="1310" y="334"/>
                    </a:cubicBezTo>
                    <a:lnTo>
                      <a:pt x="3120" y="334"/>
                    </a:lnTo>
                    <a:cubicBezTo>
                      <a:pt x="3215" y="334"/>
                      <a:pt x="3286" y="263"/>
                      <a:pt x="3286" y="167"/>
                    </a:cubicBezTo>
                    <a:cubicBezTo>
                      <a:pt x="3286" y="72"/>
                      <a:pt x="3215" y="1"/>
                      <a:pt x="3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2727436" y="2134793"/>
                <a:ext cx="319508" cy="239622"/>
              </a:xfrm>
              <a:custGeom>
                <a:rect b="b" l="l" r="r" t="t"/>
                <a:pathLst>
                  <a:path extrusionOk="0" h="6931" w="9241">
                    <a:moveTo>
                      <a:pt x="4335" y="358"/>
                    </a:moveTo>
                    <a:cubicBezTo>
                      <a:pt x="5621" y="358"/>
                      <a:pt x="6693" y="1358"/>
                      <a:pt x="6764" y="2620"/>
                    </a:cubicBezTo>
                    <a:lnTo>
                      <a:pt x="4430" y="2620"/>
                    </a:lnTo>
                    <a:lnTo>
                      <a:pt x="3120" y="667"/>
                    </a:lnTo>
                    <a:cubicBezTo>
                      <a:pt x="3478" y="453"/>
                      <a:pt x="3906" y="358"/>
                      <a:pt x="4335" y="358"/>
                    </a:cubicBezTo>
                    <a:close/>
                    <a:moveTo>
                      <a:pt x="3787" y="3501"/>
                    </a:moveTo>
                    <a:cubicBezTo>
                      <a:pt x="3954" y="3501"/>
                      <a:pt x="4097" y="3620"/>
                      <a:pt x="4097" y="3787"/>
                    </a:cubicBezTo>
                    <a:cubicBezTo>
                      <a:pt x="4097" y="3954"/>
                      <a:pt x="3954" y="4073"/>
                      <a:pt x="3787" y="4073"/>
                    </a:cubicBezTo>
                    <a:cubicBezTo>
                      <a:pt x="3620" y="4073"/>
                      <a:pt x="3501" y="3954"/>
                      <a:pt x="3501" y="3787"/>
                    </a:cubicBezTo>
                    <a:cubicBezTo>
                      <a:pt x="3501" y="3620"/>
                      <a:pt x="3620" y="3501"/>
                      <a:pt x="3787" y="3501"/>
                    </a:cubicBezTo>
                    <a:close/>
                    <a:moveTo>
                      <a:pt x="8598" y="3954"/>
                    </a:moveTo>
                    <a:cubicBezTo>
                      <a:pt x="8764" y="3954"/>
                      <a:pt x="8883" y="4096"/>
                      <a:pt x="8883" y="4263"/>
                    </a:cubicBezTo>
                    <a:cubicBezTo>
                      <a:pt x="8883" y="4430"/>
                      <a:pt x="8764" y="4549"/>
                      <a:pt x="8598" y="4549"/>
                    </a:cubicBezTo>
                    <a:cubicBezTo>
                      <a:pt x="8431" y="4549"/>
                      <a:pt x="8288" y="4406"/>
                      <a:pt x="8288" y="4263"/>
                    </a:cubicBezTo>
                    <a:cubicBezTo>
                      <a:pt x="8288" y="4096"/>
                      <a:pt x="8431" y="3954"/>
                      <a:pt x="8598" y="3954"/>
                    </a:cubicBezTo>
                    <a:close/>
                    <a:moveTo>
                      <a:pt x="644" y="5978"/>
                    </a:moveTo>
                    <a:cubicBezTo>
                      <a:pt x="810" y="5978"/>
                      <a:pt x="929" y="6121"/>
                      <a:pt x="929" y="6287"/>
                    </a:cubicBezTo>
                    <a:cubicBezTo>
                      <a:pt x="929" y="6430"/>
                      <a:pt x="810" y="6573"/>
                      <a:pt x="644" y="6573"/>
                    </a:cubicBezTo>
                    <a:cubicBezTo>
                      <a:pt x="477" y="6573"/>
                      <a:pt x="334" y="6430"/>
                      <a:pt x="334" y="6287"/>
                    </a:cubicBezTo>
                    <a:cubicBezTo>
                      <a:pt x="334" y="6121"/>
                      <a:pt x="477" y="5978"/>
                      <a:pt x="644" y="5978"/>
                    </a:cubicBezTo>
                    <a:close/>
                    <a:moveTo>
                      <a:pt x="6431" y="5978"/>
                    </a:moveTo>
                    <a:cubicBezTo>
                      <a:pt x="6502" y="5978"/>
                      <a:pt x="6597" y="6025"/>
                      <a:pt x="6645" y="6073"/>
                    </a:cubicBezTo>
                    <a:cubicBezTo>
                      <a:pt x="6693" y="6121"/>
                      <a:pt x="6716" y="6192"/>
                      <a:pt x="6716" y="6287"/>
                    </a:cubicBezTo>
                    <a:cubicBezTo>
                      <a:pt x="6716" y="6454"/>
                      <a:pt x="6597" y="6573"/>
                      <a:pt x="6431" y="6573"/>
                    </a:cubicBezTo>
                    <a:cubicBezTo>
                      <a:pt x="6264" y="6573"/>
                      <a:pt x="6121" y="6430"/>
                      <a:pt x="6121" y="6287"/>
                    </a:cubicBezTo>
                    <a:cubicBezTo>
                      <a:pt x="6121" y="6192"/>
                      <a:pt x="6169" y="6121"/>
                      <a:pt x="6216" y="6073"/>
                    </a:cubicBezTo>
                    <a:cubicBezTo>
                      <a:pt x="6264" y="6025"/>
                      <a:pt x="6335" y="5978"/>
                      <a:pt x="6431" y="5978"/>
                    </a:cubicBezTo>
                    <a:close/>
                    <a:moveTo>
                      <a:pt x="4335" y="0"/>
                    </a:moveTo>
                    <a:cubicBezTo>
                      <a:pt x="3620" y="0"/>
                      <a:pt x="2954" y="262"/>
                      <a:pt x="2430" y="739"/>
                    </a:cubicBezTo>
                    <a:cubicBezTo>
                      <a:pt x="1930" y="1215"/>
                      <a:pt x="1596" y="1858"/>
                      <a:pt x="1549" y="2549"/>
                    </a:cubicBezTo>
                    <a:cubicBezTo>
                      <a:pt x="1525" y="2644"/>
                      <a:pt x="1596" y="2739"/>
                      <a:pt x="1691" y="2739"/>
                    </a:cubicBezTo>
                    <a:cubicBezTo>
                      <a:pt x="1787" y="2739"/>
                      <a:pt x="1882" y="2668"/>
                      <a:pt x="1882" y="2572"/>
                    </a:cubicBezTo>
                    <a:cubicBezTo>
                      <a:pt x="1930" y="1977"/>
                      <a:pt x="2215" y="1405"/>
                      <a:pt x="2668" y="1001"/>
                    </a:cubicBezTo>
                    <a:cubicBezTo>
                      <a:pt x="2715" y="953"/>
                      <a:pt x="2787" y="905"/>
                      <a:pt x="2835" y="858"/>
                    </a:cubicBezTo>
                    <a:lnTo>
                      <a:pt x="4192" y="2882"/>
                    </a:lnTo>
                    <a:cubicBezTo>
                      <a:pt x="4216" y="2953"/>
                      <a:pt x="4263" y="2977"/>
                      <a:pt x="4335" y="2977"/>
                    </a:cubicBezTo>
                    <a:lnTo>
                      <a:pt x="6764" y="2977"/>
                    </a:lnTo>
                    <a:cubicBezTo>
                      <a:pt x="6716" y="3882"/>
                      <a:pt x="6145" y="4668"/>
                      <a:pt x="5359" y="5025"/>
                    </a:cubicBezTo>
                    <a:lnTo>
                      <a:pt x="4359" y="4073"/>
                    </a:lnTo>
                    <a:cubicBezTo>
                      <a:pt x="4406" y="4001"/>
                      <a:pt x="4430" y="3882"/>
                      <a:pt x="4430" y="3787"/>
                    </a:cubicBezTo>
                    <a:cubicBezTo>
                      <a:pt x="4430" y="3430"/>
                      <a:pt x="4144" y="3144"/>
                      <a:pt x="3787" y="3144"/>
                    </a:cubicBezTo>
                    <a:cubicBezTo>
                      <a:pt x="3430" y="3144"/>
                      <a:pt x="3144" y="3430"/>
                      <a:pt x="3144" y="3787"/>
                    </a:cubicBezTo>
                    <a:cubicBezTo>
                      <a:pt x="3144" y="3882"/>
                      <a:pt x="3168" y="3954"/>
                      <a:pt x="3192" y="4025"/>
                    </a:cubicBezTo>
                    <a:lnTo>
                      <a:pt x="3049" y="4144"/>
                    </a:lnTo>
                    <a:cubicBezTo>
                      <a:pt x="2977" y="4216"/>
                      <a:pt x="2954" y="4335"/>
                      <a:pt x="3025" y="4406"/>
                    </a:cubicBezTo>
                    <a:cubicBezTo>
                      <a:pt x="3049" y="4454"/>
                      <a:pt x="3097" y="4454"/>
                      <a:pt x="3144" y="4454"/>
                    </a:cubicBezTo>
                    <a:cubicBezTo>
                      <a:pt x="3192" y="4454"/>
                      <a:pt x="3216" y="4454"/>
                      <a:pt x="3263" y="4430"/>
                    </a:cubicBezTo>
                    <a:lnTo>
                      <a:pt x="3406" y="4311"/>
                    </a:lnTo>
                    <a:cubicBezTo>
                      <a:pt x="3525" y="4382"/>
                      <a:pt x="3644" y="4430"/>
                      <a:pt x="3787" y="4430"/>
                    </a:cubicBezTo>
                    <a:cubicBezTo>
                      <a:pt x="3906" y="4430"/>
                      <a:pt x="4025" y="4406"/>
                      <a:pt x="4121" y="4335"/>
                    </a:cubicBezTo>
                    <a:lnTo>
                      <a:pt x="4978" y="5168"/>
                    </a:lnTo>
                    <a:cubicBezTo>
                      <a:pt x="4787" y="5216"/>
                      <a:pt x="4549" y="5240"/>
                      <a:pt x="4335" y="5240"/>
                    </a:cubicBezTo>
                    <a:cubicBezTo>
                      <a:pt x="3168" y="5240"/>
                      <a:pt x="2144" y="4406"/>
                      <a:pt x="1930" y="3263"/>
                    </a:cubicBezTo>
                    <a:cubicBezTo>
                      <a:pt x="1910" y="3184"/>
                      <a:pt x="1841" y="3138"/>
                      <a:pt x="1764" y="3138"/>
                    </a:cubicBezTo>
                    <a:cubicBezTo>
                      <a:pt x="1748" y="3138"/>
                      <a:pt x="1732" y="3140"/>
                      <a:pt x="1715" y="3144"/>
                    </a:cubicBezTo>
                    <a:cubicBezTo>
                      <a:pt x="1620" y="3144"/>
                      <a:pt x="1572" y="3239"/>
                      <a:pt x="1572" y="3334"/>
                    </a:cubicBezTo>
                    <a:cubicBezTo>
                      <a:pt x="1691" y="3882"/>
                      <a:pt x="1953" y="4358"/>
                      <a:pt x="2311" y="4739"/>
                    </a:cubicBezTo>
                    <a:lnTo>
                      <a:pt x="1025" y="5763"/>
                    </a:lnTo>
                    <a:cubicBezTo>
                      <a:pt x="906" y="5692"/>
                      <a:pt x="787" y="5644"/>
                      <a:pt x="644" y="5644"/>
                    </a:cubicBezTo>
                    <a:cubicBezTo>
                      <a:pt x="286" y="5644"/>
                      <a:pt x="1" y="5930"/>
                      <a:pt x="1" y="6287"/>
                    </a:cubicBezTo>
                    <a:cubicBezTo>
                      <a:pt x="1" y="6621"/>
                      <a:pt x="286" y="6930"/>
                      <a:pt x="644" y="6930"/>
                    </a:cubicBezTo>
                    <a:cubicBezTo>
                      <a:pt x="1001" y="6930"/>
                      <a:pt x="1287" y="6621"/>
                      <a:pt x="1287" y="6287"/>
                    </a:cubicBezTo>
                    <a:cubicBezTo>
                      <a:pt x="1287" y="6192"/>
                      <a:pt x="1263" y="6097"/>
                      <a:pt x="1239" y="6025"/>
                    </a:cubicBezTo>
                    <a:lnTo>
                      <a:pt x="2573" y="4978"/>
                    </a:lnTo>
                    <a:cubicBezTo>
                      <a:pt x="3049" y="5359"/>
                      <a:pt x="3668" y="5597"/>
                      <a:pt x="4335" y="5597"/>
                    </a:cubicBezTo>
                    <a:cubicBezTo>
                      <a:pt x="4668" y="5597"/>
                      <a:pt x="4978" y="5525"/>
                      <a:pt x="5287" y="5430"/>
                    </a:cubicBezTo>
                    <a:lnTo>
                      <a:pt x="5859" y="5978"/>
                    </a:lnTo>
                    <a:cubicBezTo>
                      <a:pt x="5811" y="6073"/>
                      <a:pt x="5788" y="6168"/>
                      <a:pt x="5788" y="6287"/>
                    </a:cubicBezTo>
                    <a:cubicBezTo>
                      <a:pt x="5788" y="6645"/>
                      <a:pt x="6073" y="6930"/>
                      <a:pt x="6431" y="6930"/>
                    </a:cubicBezTo>
                    <a:cubicBezTo>
                      <a:pt x="6788" y="6930"/>
                      <a:pt x="7074" y="6645"/>
                      <a:pt x="7074" y="6287"/>
                    </a:cubicBezTo>
                    <a:cubicBezTo>
                      <a:pt x="7074" y="6168"/>
                      <a:pt x="7050" y="6073"/>
                      <a:pt x="7002" y="5978"/>
                    </a:cubicBezTo>
                    <a:lnTo>
                      <a:pt x="8264" y="4811"/>
                    </a:lnTo>
                    <a:cubicBezTo>
                      <a:pt x="8360" y="4859"/>
                      <a:pt x="8479" y="4906"/>
                      <a:pt x="8598" y="4906"/>
                    </a:cubicBezTo>
                    <a:cubicBezTo>
                      <a:pt x="8955" y="4906"/>
                      <a:pt x="9241" y="4620"/>
                      <a:pt x="9241" y="4263"/>
                    </a:cubicBezTo>
                    <a:cubicBezTo>
                      <a:pt x="9241" y="3906"/>
                      <a:pt x="8955" y="3620"/>
                      <a:pt x="8598" y="3620"/>
                    </a:cubicBezTo>
                    <a:cubicBezTo>
                      <a:pt x="8240" y="3620"/>
                      <a:pt x="7955" y="3906"/>
                      <a:pt x="7955" y="4263"/>
                    </a:cubicBezTo>
                    <a:cubicBezTo>
                      <a:pt x="7955" y="4358"/>
                      <a:pt x="7978" y="4454"/>
                      <a:pt x="8026" y="4549"/>
                    </a:cubicBezTo>
                    <a:lnTo>
                      <a:pt x="6764" y="5740"/>
                    </a:lnTo>
                    <a:cubicBezTo>
                      <a:pt x="6669" y="5668"/>
                      <a:pt x="6550" y="5644"/>
                      <a:pt x="6431" y="5644"/>
                    </a:cubicBezTo>
                    <a:cubicBezTo>
                      <a:pt x="6311" y="5644"/>
                      <a:pt x="6192" y="5668"/>
                      <a:pt x="6097" y="5716"/>
                    </a:cubicBezTo>
                    <a:lnTo>
                      <a:pt x="5621" y="5287"/>
                    </a:lnTo>
                    <a:cubicBezTo>
                      <a:pt x="6526" y="4811"/>
                      <a:pt x="7121" y="3882"/>
                      <a:pt x="7121" y="2787"/>
                    </a:cubicBezTo>
                    <a:cubicBezTo>
                      <a:pt x="7121" y="1263"/>
                      <a:pt x="5859" y="0"/>
                      <a:pt x="4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1" name="Google Shape;181;p15"/>
          <p:cNvGrpSpPr/>
          <p:nvPr/>
        </p:nvGrpSpPr>
        <p:grpSpPr>
          <a:xfrm>
            <a:off x="1946545" y="4187356"/>
            <a:ext cx="1664100" cy="1538056"/>
            <a:chOff x="2984100" y="1874744"/>
            <a:chExt cx="1664100" cy="1538056"/>
          </a:xfrm>
        </p:grpSpPr>
        <p:sp>
          <p:nvSpPr>
            <p:cNvPr id="182" name="Google Shape;182;p15"/>
            <p:cNvSpPr txBox="1"/>
            <p:nvPr/>
          </p:nvSpPr>
          <p:spPr>
            <a:xfrm>
              <a:off x="2984100" y="2695800"/>
              <a:ext cx="1608300" cy="7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>
                  <a:latin typeface="Roboto"/>
                  <a:ea typeface="Roboto"/>
                  <a:cs typeface="Roboto"/>
                  <a:sym typeface="Roboto"/>
                </a:rPr>
                <a:t>EasyOCR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>
                  <a:latin typeface="Roboto"/>
                  <a:ea typeface="Roboto"/>
                  <a:cs typeface="Roboto"/>
                  <a:sym typeface="Roboto"/>
                </a:rPr>
                <a:t>Pytorch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3039900" y="2447238"/>
              <a:ext cx="1608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APIs Used</a:t>
              </a:r>
              <a:endParaRPr b="1" i="0" sz="20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491100" y="1874744"/>
              <a:ext cx="594300" cy="594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185" name="Google Shape;185;p15"/>
            <p:cNvGrpSpPr/>
            <p:nvPr/>
          </p:nvGrpSpPr>
          <p:grpSpPr>
            <a:xfrm>
              <a:off x="3572176" y="1975086"/>
              <a:ext cx="432157" cy="350077"/>
              <a:chOff x="5323513" y="3615585"/>
              <a:chExt cx="369459" cy="316612"/>
            </a:xfrm>
          </p:grpSpPr>
          <p:sp>
            <p:nvSpPr>
              <p:cNvPr id="186" name="Google Shape;186;p15"/>
              <p:cNvSpPr/>
              <p:nvPr/>
            </p:nvSpPr>
            <p:spPr>
              <a:xfrm>
                <a:off x="5345019" y="3615585"/>
                <a:ext cx="347953" cy="316612"/>
              </a:xfrm>
              <a:custGeom>
                <a:rect b="b" l="l" r="r" t="t"/>
                <a:pathLst>
                  <a:path extrusionOk="0" h="15639" w="17067">
                    <a:moveTo>
                      <a:pt x="15952" y="500"/>
                    </a:moveTo>
                    <a:cubicBezTo>
                      <a:pt x="16291" y="500"/>
                      <a:pt x="16567" y="776"/>
                      <a:pt x="16567" y="1115"/>
                    </a:cubicBezTo>
                    <a:lnTo>
                      <a:pt x="16567" y="2667"/>
                    </a:lnTo>
                    <a:lnTo>
                      <a:pt x="16103" y="2667"/>
                    </a:lnTo>
                    <a:cubicBezTo>
                      <a:pt x="16077" y="1829"/>
                      <a:pt x="15399" y="1160"/>
                      <a:pt x="14569" y="1160"/>
                    </a:cubicBezTo>
                    <a:lnTo>
                      <a:pt x="13302" y="1160"/>
                    </a:lnTo>
                    <a:cubicBezTo>
                      <a:pt x="13177" y="1160"/>
                      <a:pt x="13061" y="1258"/>
                      <a:pt x="13044" y="1383"/>
                    </a:cubicBezTo>
                    <a:cubicBezTo>
                      <a:pt x="13026" y="1535"/>
                      <a:pt x="13151" y="1659"/>
                      <a:pt x="13293" y="1659"/>
                    </a:cubicBezTo>
                    <a:lnTo>
                      <a:pt x="14551" y="1659"/>
                    </a:lnTo>
                    <a:cubicBezTo>
                      <a:pt x="15131" y="1659"/>
                      <a:pt x="15604" y="2132"/>
                      <a:pt x="15604" y="2712"/>
                    </a:cubicBezTo>
                    <a:lnTo>
                      <a:pt x="15604" y="5736"/>
                    </a:lnTo>
                    <a:cubicBezTo>
                      <a:pt x="15604" y="5736"/>
                      <a:pt x="15143" y="6763"/>
                      <a:pt x="14573" y="6763"/>
                    </a:cubicBezTo>
                    <a:cubicBezTo>
                      <a:pt x="14566" y="6763"/>
                      <a:pt x="14558" y="6763"/>
                      <a:pt x="14551" y="6762"/>
                    </a:cubicBezTo>
                    <a:lnTo>
                      <a:pt x="13784" y="6762"/>
                    </a:lnTo>
                    <a:cubicBezTo>
                      <a:pt x="13579" y="6780"/>
                      <a:pt x="13391" y="6967"/>
                      <a:pt x="13400" y="7182"/>
                    </a:cubicBezTo>
                    <a:cubicBezTo>
                      <a:pt x="13400" y="7467"/>
                      <a:pt x="13445" y="7690"/>
                      <a:pt x="13490" y="7877"/>
                    </a:cubicBezTo>
                    <a:cubicBezTo>
                      <a:pt x="13026" y="7663"/>
                      <a:pt x="12776" y="7297"/>
                      <a:pt x="12713" y="7074"/>
                    </a:cubicBezTo>
                    <a:cubicBezTo>
                      <a:pt x="12670" y="6911"/>
                      <a:pt x="12528" y="6797"/>
                      <a:pt x="12366" y="6797"/>
                    </a:cubicBezTo>
                    <a:cubicBezTo>
                      <a:pt x="12360" y="6797"/>
                      <a:pt x="12354" y="6798"/>
                      <a:pt x="12348" y="6798"/>
                    </a:cubicBezTo>
                    <a:lnTo>
                      <a:pt x="9752" y="6798"/>
                    </a:lnTo>
                    <a:cubicBezTo>
                      <a:pt x="9172" y="6789"/>
                      <a:pt x="8699" y="5736"/>
                      <a:pt x="8699" y="5736"/>
                    </a:cubicBezTo>
                    <a:lnTo>
                      <a:pt x="8699" y="2712"/>
                    </a:lnTo>
                    <a:cubicBezTo>
                      <a:pt x="8699" y="2132"/>
                      <a:pt x="9172" y="1659"/>
                      <a:pt x="9752" y="1659"/>
                    </a:cubicBezTo>
                    <a:lnTo>
                      <a:pt x="12107" y="1659"/>
                    </a:lnTo>
                    <a:cubicBezTo>
                      <a:pt x="12437" y="1651"/>
                      <a:pt x="12437" y="1178"/>
                      <a:pt x="12107" y="1160"/>
                    </a:cubicBezTo>
                    <a:lnTo>
                      <a:pt x="9752" y="1160"/>
                    </a:lnTo>
                    <a:cubicBezTo>
                      <a:pt x="8913" y="1160"/>
                      <a:pt x="8226" y="1829"/>
                      <a:pt x="8208" y="2667"/>
                    </a:cubicBezTo>
                    <a:lnTo>
                      <a:pt x="501" y="2667"/>
                    </a:lnTo>
                    <a:lnTo>
                      <a:pt x="501" y="1115"/>
                    </a:lnTo>
                    <a:cubicBezTo>
                      <a:pt x="501" y="776"/>
                      <a:pt x="777" y="500"/>
                      <a:pt x="1116" y="500"/>
                    </a:cubicBezTo>
                    <a:close/>
                    <a:moveTo>
                      <a:pt x="7620" y="8796"/>
                    </a:moveTo>
                    <a:cubicBezTo>
                      <a:pt x="8199" y="8796"/>
                      <a:pt x="8672" y="9260"/>
                      <a:pt x="8672" y="9840"/>
                    </a:cubicBezTo>
                    <a:lnTo>
                      <a:pt x="8672" y="12855"/>
                    </a:lnTo>
                    <a:cubicBezTo>
                      <a:pt x="8672" y="13426"/>
                      <a:pt x="8199" y="13899"/>
                      <a:pt x="7620" y="13899"/>
                    </a:cubicBezTo>
                    <a:lnTo>
                      <a:pt x="5041" y="13899"/>
                    </a:lnTo>
                    <a:cubicBezTo>
                      <a:pt x="5041" y="13899"/>
                      <a:pt x="4711" y="14042"/>
                      <a:pt x="4667" y="14211"/>
                    </a:cubicBezTo>
                    <a:cubicBezTo>
                      <a:pt x="4613" y="14434"/>
                      <a:pt x="4354" y="14800"/>
                      <a:pt x="3891" y="15014"/>
                    </a:cubicBezTo>
                    <a:cubicBezTo>
                      <a:pt x="3944" y="14827"/>
                      <a:pt x="3980" y="14604"/>
                      <a:pt x="3989" y="14309"/>
                    </a:cubicBezTo>
                    <a:cubicBezTo>
                      <a:pt x="3989" y="14109"/>
                      <a:pt x="3818" y="13925"/>
                      <a:pt x="3611" y="13925"/>
                    </a:cubicBezTo>
                    <a:cubicBezTo>
                      <a:pt x="3606" y="13925"/>
                      <a:pt x="3601" y="13926"/>
                      <a:pt x="3596" y="13926"/>
                    </a:cubicBezTo>
                    <a:lnTo>
                      <a:pt x="2829" y="13926"/>
                    </a:lnTo>
                    <a:cubicBezTo>
                      <a:pt x="2249" y="13926"/>
                      <a:pt x="1767" y="12873"/>
                      <a:pt x="1767" y="12873"/>
                    </a:cubicBezTo>
                    <a:lnTo>
                      <a:pt x="1767" y="9840"/>
                    </a:lnTo>
                    <a:cubicBezTo>
                      <a:pt x="1767" y="9260"/>
                      <a:pt x="2240" y="8796"/>
                      <a:pt x="2820" y="8796"/>
                    </a:cubicBezTo>
                    <a:close/>
                    <a:moveTo>
                      <a:pt x="269" y="0"/>
                    </a:moveTo>
                    <a:cubicBezTo>
                      <a:pt x="117" y="0"/>
                      <a:pt x="1" y="116"/>
                      <a:pt x="1" y="259"/>
                    </a:cubicBezTo>
                    <a:lnTo>
                      <a:pt x="1" y="6780"/>
                    </a:lnTo>
                    <a:cubicBezTo>
                      <a:pt x="1" y="6798"/>
                      <a:pt x="10" y="6816"/>
                      <a:pt x="19" y="6825"/>
                    </a:cubicBezTo>
                    <a:cubicBezTo>
                      <a:pt x="96" y="6902"/>
                      <a:pt x="178" y="6935"/>
                      <a:pt x="252" y="6935"/>
                    </a:cubicBezTo>
                    <a:cubicBezTo>
                      <a:pt x="391" y="6935"/>
                      <a:pt x="501" y="6822"/>
                      <a:pt x="501" y="6682"/>
                    </a:cubicBezTo>
                    <a:lnTo>
                      <a:pt x="501" y="3194"/>
                    </a:lnTo>
                    <a:lnTo>
                      <a:pt x="8199" y="3194"/>
                    </a:lnTo>
                    <a:lnTo>
                      <a:pt x="8199" y="5754"/>
                    </a:lnTo>
                    <a:cubicBezTo>
                      <a:pt x="8199" y="6602"/>
                      <a:pt x="8895" y="7297"/>
                      <a:pt x="9752" y="7297"/>
                    </a:cubicBezTo>
                    <a:lnTo>
                      <a:pt x="12285" y="7297"/>
                    </a:lnTo>
                    <a:cubicBezTo>
                      <a:pt x="12455" y="7788"/>
                      <a:pt x="13008" y="8341"/>
                      <a:pt x="13820" y="8502"/>
                    </a:cubicBezTo>
                    <a:cubicBezTo>
                      <a:pt x="13840" y="8506"/>
                      <a:pt x="13861" y="8508"/>
                      <a:pt x="13881" y="8508"/>
                    </a:cubicBezTo>
                    <a:cubicBezTo>
                      <a:pt x="14100" y="8508"/>
                      <a:pt x="14254" y="8252"/>
                      <a:pt x="14123" y="8056"/>
                    </a:cubicBezTo>
                    <a:cubicBezTo>
                      <a:pt x="14069" y="7975"/>
                      <a:pt x="13945" y="7735"/>
                      <a:pt x="13918" y="7297"/>
                    </a:cubicBezTo>
                    <a:lnTo>
                      <a:pt x="14560" y="7297"/>
                    </a:lnTo>
                    <a:cubicBezTo>
                      <a:pt x="15408" y="7297"/>
                      <a:pt x="16103" y="6602"/>
                      <a:pt x="16103" y="5754"/>
                    </a:cubicBezTo>
                    <a:lnTo>
                      <a:pt x="16103" y="3194"/>
                    </a:lnTo>
                    <a:lnTo>
                      <a:pt x="16567" y="3194"/>
                    </a:lnTo>
                    <a:lnTo>
                      <a:pt x="16567" y="12382"/>
                    </a:lnTo>
                    <a:cubicBezTo>
                      <a:pt x="16567" y="12721"/>
                      <a:pt x="16291" y="12998"/>
                      <a:pt x="15952" y="12998"/>
                    </a:cubicBezTo>
                    <a:lnTo>
                      <a:pt x="9163" y="12998"/>
                    </a:lnTo>
                    <a:cubicBezTo>
                      <a:pt x="9163" y="12953"/>
                      <a:pt x="9172" y="12909"/>
                      <a:pt x="9172" y="12864"/>
                    </a:cubicBezTo>
                    <a:lnTo>
                      <a:pt x="9172" y="9840"/>
                    </a:lnTo>
                    <a:cubicBezTo>
                      <a:pt x="9172" y="8992"/>
                      <a:pt x="8476" y="8297"/>
                      <a:pt x="7620" y="8297"/>
                    </a:cubicBezTo>
                    <a:lnTo>
                      <a:pt x="2802" y="8297"/>
                    </a:lnTo>
                    <a:cubicBezTo>
                      <a:pt x="1955" y="8297"/>
                      <a:pt x="1268" y="8992"/>
                      <a:pt x="1268" y="9840"/>
                    </a:cubicBezTo>
                    <a:lnTo>
                      <a:pt x="1268" y="12864"/>
                    </a:lnTo>
                    <a:cubicBezTo>
                      <a:pt x="1268" y="12909"/>
                      <a:pt x="1277" y="12953"/>
                      <a:pt x="1277" y="12998"/>
                    </a:cubicBezTo>
                    <a:lnTo>
                      <a:pt x="1116" y="12998"/>
                    </a:lnTo>
                    <a:cubicBezTo>
                      <a:pt x="777" y="12998"/>
                      <a:pt x="501" y="12721"/>
                      <a:pt x="501" y="12382"/>
                    </a:cubicBezTo>
                    <a:lnTo>
                      <a:pt x="501" y="7851"/>
                    </a:lnTo>
                    <a:cubicBezTo>
                      <a:pt x="501" y="7851"/>
                      <a:pt x="393" y="7601"/>
                      <a:pt x="260" y="7601"/>
                    </a:cubicBezTo>
                    <a:cubicBezTo>
                      <a:pt x="117" y="7601"/>
                      <a:pt x="10" y="7717"/>
                      <a:pt x="1" y="7851"/>
                    </a:cubicBezTo>
                    <a:lnTo>
                      <a:pt x="1" y="12391"/>
                    </a:lnTo>
                    <a:cubicBezTo>
                      <a:pt x="10" y="13007"/>
                      <a:pt x="509" y="13507"/>
                      <a:pt x="1125" y="13533"/>
                    </a:cubicBezTo>
                    <a:lnTo>
                      <a:pt x="1419" y="13533"/>
                    </a:lnTo>
                    <a:cubicBezTo>
                      <a:pt x="1660" y="14042"/>
                      <a:pt x="2204" y="14425"/>
                      <a:pt x="2829" y="14425"/>
                    </a:cubicBezTo>
                    <a:lnTo>
                      <a:pt x="3480" y="14425"/>
                    </a:lnTo>
                    <a:cubicBezTo>
                      <a:pt x="3453" y="14863"/>
                      <a:pt x="3329" y="15103"/>
                      <a:pt x="3275" y="15184"/>
                    </a:cubicBezTo>
                    <a:cubicBezTo>
                      <a:pt x="3145" y="15378"/>
                      <a:pt x="3295" y="15638"/>
                      <a:pt x="3510" y="15638"/>
                    </a:cubicBezTo>
                    <a:cubicBezTo>
                      <a:pt x="3532" y="15638"/>
                      <a:pt x="3555" y="15635"/>
                      <a:pt x="3578" y="15630"/>
                    </a:cubicBezTo>
                    <a:cubicBezTo>
                      <a:pt x="4390" y="15469"/>
                      <a:pt x="4961" y="14916"/>
                      <a:pt x="5131" y="14425"/>
                    </a:cubicBezTo>
                    <a:lnTo>
                      <a:pt x="7628" y="14425"/>
                    </a:lnTo>
                    <a:cubicBezTo>
                      <a:pt x="8262" y="14425"/>
                      <a:pt x="9047" y="13533"/>
                      <a:pt x="9047" y="13533"/>
                    </a:cubicBezTo>
                    <a:lnTo>
                      <a:pt x="15952" y="13533"/>
                    </a:lnTo>
                    <a:cubicBezTo>
                      <a:pt x="16567" y="13533"/>
                      <a:pt x="17067" y="13025"/>
                      <a:pt x="17067" y="12409"/>
                    </a:cubicBezTo>
                    <a:lnTo>
                      <a:pt x="17067" y="1115"/>
                    </a:lnTo>
                    <a:cubicBezTo>
                      <a:pt x="17067" y="500"/>
                      <a:pt x="16567" y="0"/>
                      <a:pt x="159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5323513" y="3633661"/>
                <a:ext cx="35783" cy="35555"/>
              </a:xfrm>
              <a:custGeom>
                <a:rect b="b" l="l" r="r" t="t"/>
                <a:pathLst>
                  <a:path extrusionOk="0" h="1562" w="1572">
                    <a:moveTo>
                      <a:pt x="786" y="504"/>
                    </a:moveTo>
                    <a:cubicBezTo>
                      <a:pt x="924" y="504"/>
                      <a:pt x="1063" y="598"/>
                      <a:pt x="1071" y="785"/>
                    </a:cubicBezTo>
                    <a:cubicBezTo>
                      <a:pt x="1071" y="946"/>
                      <a:pt x="938" y="1071"/>
                      <a:pt x="786" y="1071"/>
                    </a:cubicBezTo>
                    <a:cubicBezTo>
                      <a:pt x="625" y="1071"/>
                      <a:pt x="501" y="946"/>
                      <a:pt x="501" y="785"/>
                    </a:cubicBezTo>
                    <a:cubicBezTo>
                      <a:pt x="509" y="598"/>
                      <a:pt x="648" y="504"/>
                      <a:pt x="786" y="504"/>
                    </a:cubicBezTo>
                    <a:close/>
                    <a:moveTo>
                      <a:pt x="786" y="0"/>
                    </a:moveTo>
                    <a:cubicBezTo>
                      <a:pt x="349" y="0"/>
                      <a:pt x="1" y="357"/>
                      <a:pt x="1" y="785"/>
                    </a:cubicBezTo>
                    <a:cubicBezTo>
                      <a:pt x="23" y="1303"/>
                      <a:pt x="405" y="1561"/>
                      <a:pt x="786" y="1561"/>
                    </a:cubicBezTo>
                    <a:cubicBezTo>
                      <a:pt x="1167" y="1561"/>
                      <a:pt x="1549" y="1303"/>
                      <a:pt x="1571" y="785"/>
                    </a:cubicBezTo>
                    <a:cubicBezTo>
                      <a:pt x="1571" y="357"/>
                      <a:pt x="1214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5367991" y="3633661"/>
                <a:ext cx="35760" cy="35555"/>
              </a:xfrm>
              <a:custGeom>
                <a:rect b="b" l="l" r="r" t="t"/>
                <a:pathLst>
                  <a:path extrusionOk="0" h="1562" w="1571">
                    <a:moveTo>
                      <a:pt x="786" y="504"/>
                    </a:moveTo>
                    <a:cubicBezTo>
                      <a:pt x="924" y="504"/>
                      <a:pt x="1062" y="598"/>
                      <a:pt x="1071" y="785"/>
                    </a:cubicBezTo>
                    <a:cubicBezTo>
                      <a:pt x="1071" y="946"/>
                      <a:pt x="946" y="1071"/>
                      <a:pt x="786" y="1071"/>
                    </a:cubicBezTo>
                    <a:cubicBezTo>
                      <a:pt x="634" y="1071"/>
                      <a:pt x="500" y="946"/>
                      <a:pt x="500" y="785"/>
                    </a:cubicBezTo>
                    <a:cubicBezTo>
                      <a:pt x="509" y="598"/>
                      <a:pt x="647" y="504"/>
                      <a:pt x="786" y="504"/>
                    </a:cubicBezTo>
                    <a:close/>
                    <a:moveTo>
                      <a:pt x="786" y="0"/>
                    </a:moveTo>
                    <a:cubicBezTo>
                      <a:pt x="358" y="0"/>
                      <a:pt x="1" y="357"/>
                      <a:pt x="1" y="785"/>
                    </a:cubicBezTo>
                    <a:cubicBezTo>
                      <a:pt x="23" y="1303"/>
                      <a:pt x="404" y="1561"/>
                      <a:pt x="786" y="1561"/>
                    </a:cubicBezTo>
                    <a:cubicBezTo>
                      <a:pt x="1167" y="1561"/>
                      <a:pt x="1548" y="1303"/>
                      <a:pt x="1571" y="785"/>
                    </a:cubicBezTo>
                    <a:cubicBezTo>
                      <a:pt x="1571" y="357"/>
                      <a:pt x="1223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5412469" y="3633661"/>
                <a:ext cx="35760" cy="35555"/>
              </a:xfrm>
              <a:custGeom>
                <a:rect b="b" l="l" r="r" t="t"/>
                <a:pathLst>
                  <a:path extrusionOk="0" h="1562" w="1571">
                    <a:moveTo>
                      <a:pt x="790" y="504"/>
                    </a:moveTo>
                    <a:cubicBezTo>
                      <a:pt x="928" y="504"/>
                      <a:pt x="1066" y="598"/>
                      <a:pt x="1071" y="785"/>
                    </a:cubicBezTo>
                    <a:cubicBezTo>
                      <a:pt x="1071" y="946"/>
                      <a:pt x="946" y="1071"/>
                      <a:pt x="785" y="1071"/>
                    </a:cubicBezTo>
                    <a:cubicBezTo>
                      <a:pt x="634" y="1071"/>
                      <a:pt x="509" y="946"/>
                      <a:pt x="509" y="785"/>
                    </a:cubicBezTo>
                    <a:cubicBezTo>
                      <a:pt x="513" y="598"/>
                      <a:pt x="652" y="504"/>
                      <a:pt x="790" y="504"/>
                    </a:cubicBezTo>
                    <a:close/>
                    <a:moveTo>
                      <a:pt x="785" y="0"/>
                    </a:moveTo>
                    <a:cubicBezTo>
                      <a:pt x="357" y="0"/>
                      <a:pt x="0" y="357"/>
                      <a:pt x="0" y="785"/>
                    </a:cubicBezTo>
                    <a:cubicBezTo>
                      <a:pt x="23" y="1303"/>
                      <a:pt x="406" y="1561"/>
                      <a:pt x="789" y="1561"/>
                    </a:cubicBezTo>
                    <a:cubicBezTo>
                      <a:pt x="1171" y="1561"/>
                      <a:pt x="1553" y="1303"/>
                      <a:pt x="1570" y="785"/>
                    </a:cubicBezTo>
                    <a:cubicBezTo>
                      <a:pt x="1570" y="357"/>
                      <a:pt x="1223" y="0"/>
                      <a:pt x="7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5507912" y="3679141"/>
                <a:ext cx="53424" cy="11586"/>
              </a:xfrm>
              <a:custGeom>
                <a:rect b="b" l="l" r="r" t="t"/>
                <a:pathLst>
                  <a:path extrusionOk="0" h="509" w="2347">
                    <a:moveTo>
                      <a:pt x="268" y="0"/>
                    </a:moveTo>
                    <a:cubicBezTo>
                      <a:pt x="116" y="0"/>
                      <a:pt x="0" y="134"/>
                      <a:pt x="18" y="286"/>
                    </a:cubicBezTo>
                    <a:cubicBezTo>
                      <a:pt x="36" y="411"/>
                      <a:pt x="152" y="509"/>
                      <a:pt x="277" y="509"/>
                    </a:cubicBezTo>
                    <a:lnTo>
                      <a:pt x="2008" y="509"/>
                    </a:lnTo>
                    <a:cubicBezTo>
                      <a:pt x="2338" y="491"/>
                      <a:pt x="2347" y="18"/>
                      <a:pt x="20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5507912" y="3702700"/>
                <a:ext cx="84290" cy="11381"/>
              </a:xfrm>
              <a:custGeom>
                <a:rect b="b" l="l" r="r" t="t"/>
                <a:pathLst>
                  <a:path extrusionOk="0" h="500" w="3703">
                    <a:moveTo>
                      <a:pt x="268" y="0"/>
                    </a:moveTo>
                    <a:cubicBezTo>
                      <a:pt x="116" y="0"/>
                      <a:pt x="0" y="134"/>
                      <a:pt x="18" y="286"/>
                    </a:cubicBezTo>
                    <a:cubicBezTo>
                      <a:pt x="36" y="411"/>
                      <a:pt x="152" y="500"/>
                      <a:pt x="277" y="500"/>
                    </a:cubicBezTo>
                    <a:lnTo>
                      <a:pt x="3426" y="500"/>
                    </a:lnTo>
                    <a:cubicBezTo>
                      <a:pt x="3551" y="500"/>
                      <a:pt x="3667" y="411"/>
                      <a:pt x="3685" y="286"/>
                    </a:cubicBezTo>
                    <a:cubicBezTo>
                      <a:pt x="3703" y="134"/>
                      <a:pt x="3587" y="0"/>
                      <a:pt x="34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5507912" y="3727056"/>
                <a:ext cx="85701" cy="11404"/>
              </a:xfrm>
              <a:custGeom>
                <a:rect b="b" l="l" r="r" t="t"/>
                <a:pathLst>
                  <a:path extrusionOk="0" h="501" w="3765">
                    <a:moveTo>
                      <a:pt x="277" y="1"/>
                    </a:moveTo>
                    <a:cubicBezTo>
                      <a:pt x="152" y="1"/>
                      <a:pt x="36" y="90"/>
                      <a:pt x="18" y="215"/>
                    </a:cubicBezTo>
                    <a:cubicBezTo>
                      <a:pt x="0" y="367"/>
                      <a:pt x="116" y="500"/>
                      <a:pt x="268" y="500"/>
                    </a:cubicBezTo>
                    <a:lnTo>
                      <a:pt x="3435" y="500"/>
                    </a:lnTo>
                    <a:cubicBezTo>
                      <a:pt x="3765" y="491"/>
                      <a:pt x="3765" y="10"/>
                      <a:pt x="34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5354584" y="3843008"/>
                <a:ext cx="53241" cy="11609"/>
              </a:xfrm>
              <a:custGeom>
                <a:rect b="b" l="l" r="r" t="t"/>
                <a:pathLst>
                  <a:path extrusionOk="0" h="510" w="2339">
                    <a:moveTo>
                      <a:pt x="269" y="1"/>
                    </a:moveTo>
                    <a:cubicBezTo>
                      <a:pt x="117" y="1"/>
                      <a:pt x="1" y="134"/>
                      <a:pt x="19" y="286"/>
                    </a:cubicBezTo>
                    <a:cubicBezTo>
                      <a:pt x="37" y="411"/>
                      <a:pt x="144" y="509"/>
                      <a:pt x="277" y="509"/>
                    </a:cubicBezTo>
                    <a:lnTo>
                      <a:pt x="2008" y="509"/>
                    </a:lnTo>
                    <a:cubicBezTo>
                      <a:pt x="2338" y="491"/>
                      <a:pt x="2338" y="18"/>
                      <a:pt x="2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5354584" y="3866567"/>
                <a:ext cx="85724" cy="11404"/>
              </a:xfrm>
              <a:custGeom>
                <a:rect b="b" l="l" r="r" t="t"/>
                <a:pathLst>
                  <a:path extrusionOk="0" h="501" w="3766">
                    <a:moveTo>
                      <a:pt x="277" y="0"/>
                    </a:moveTo>
                    <a:cubicBezTo>
                      <a:pt x="144" y="0"/>
                      <a:pt x="37" y="99"/>
                      <a:pt x="19" y="223"/>
                    </a:cubicBezTo>
                    <a:cubicBezTo>
                      <a:pt x="1" y="375"/>
                      <a:pt x="117" y="500"/>
                      <a:pt x="269" y="500"/>
                    </a:cubicBezTo>
                    <a:lnTo>
                      <a:pt x="3435" y="500"/>
                    </a:lnTo>
                    <a:cubicBezTo>
                      <a:pt x="3766" y="491"/>
                      <a:pt x="3766" y="9"/>
                      <a:pt x="34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5354584" y="3890923"/>
                <a:ext cx="85724" cy="11404"/>
              </a:xfrm>
              <a:custGeom>
                <a:rect b="b" l="l" r="r" t="t"/>
                <a:pathLst>
                  <a:path extrusionOk="0" h="501" w="3766">
                    <a:moveTo>
                      <a:pt x="277" y="1"/>
                    </a:moveTo>
                    <a:cubicBezTo>
                      <a:pt x="144" y="1"/>
                      <a:pt x="37" y="90"/>
                      <a:pt x="19" y="215"/>
                    </a:cubicBezTo>
                    <a:cubicBezTo>
                      <a:pt x="1" y="367"/>
                      <a:pt x="117" y="501"/>
                      <a:pt x="269" y="501"/>
                    </a:cubicBezTo>
                    <a:lnTo>
                      <a:pt x="3435" y="501"/>
                    </a:lnTo>
                    <a:cubicBezTo>
                      <a:pt x="3766" y="492"/>
                      <a:pt x="3766" y="10"/>
                      <a:pt x="34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5521706" y="3843008"/>
                <a:ext cx="100952" cy="37399"/>
              </a:xfrm>
              <a:custGeom>
                <a:rect b="b" l="l" r="r" t="t"/>
                <a:pathLst>
                  <a:path extrusionOk="0" h="1643" w="4435">
                    <a:moveTo>
                      <a:pt x="3337" y="509"/>
                    </a:moveTo>
                    <a:cubicBezTo>
                      <a:pt x="3498" y="509"/>
                      <a:pt x="3641" y="616"/>
                      <a:pt x="3667" y="777"/>
                    </a:cubicBezTo>
                    <a:cubicBezTo>
                      <a:pt x="3694" y="973"/>
                      <a:pt x="3543" y="1143"/>
                      <a:pt x="3346" y="1143"/>
                    </a:cubicBezTo>
                    <a:lnTo>
                      <a:pt x="1080" y="1143"/>
                    </a:lnTo>
                    <a:cubicBezTo>
                      <a:pt x="893" y="1143"/>
                      <a:pt x="741" y="973"/>
                      <a:pt x="768" y="777"/>
                    </a:cubicBezTo>
                    <a:cubicBezTo>
                      <a:pt x="795" y="616"/>
                      <a:pt x="938" y="509"/>
                      <a:pt x="1098" y="509"/>
                    </a:cubicBezTo>
                    <a:close/>
                    <a:moveTo>
                      <a:pt x="1080" y="1"/>
                    </a:moveTo>
                    <a:cubicBezTo>
                      <a:pt x="1" y="45"/>
                      <a:pt x="1" y="1597"/>
                      <a:pt x="1080" y="1642"/>
                    </a:cubicBezTo>
                    <a:lnTo>
                      <a:pt x="3346" y="1642"/>
                    </a:lnTo>
                    <a:cubicBezTo>
                      <a:pt x="4435" y="1597"/>
                      <a:pt x="4435" y="45"/>
                      <a:pt x="3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197;p15"/>
          <p:cNvGrpSpPr/>
          <p:nvPr/>
        </p:nvGrpSpPr>
        <p:grpSpPr>
          <a:xfrm>
            <a:off x="-8" y="4187344"/>
            <a:ext cx="1878300" cy="1470369"/>
            <a:chOff x="4386292" y="1874719"/>
            <a:chExt cx="1878300" cy="1470369"/>
          </a:xfrm>
        </p:grpSpPr>
        <p:sp>
          <p:nvSpPr>
            <p:cNvPr id="198" name="Google Shape;198;p15"/>
            <p:cNvSpPr txBox="1"/>
            <p:nvPr/>
          </p:nvSpPr>
          <p:spPr>
            <a:xfrm>
              <a:off x="4386292" y="2502042"/>
              <a:ext cx="1878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Backend</a:t>
              </a:r>
              <a:endParaRPr b="1" i="0" sz="20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99" name="Google Shape;199;p15"/>
            <p:cNvSpPr txBox="1"/>
            <p:nvPr/>
          </p:nvSpPr>
          <p:spPr>
            <a:xfrm>
              <a:off x="4386292" y="2764888"/>
              <a:ext cx="18783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Flask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038717" y="1874719"/>
              <a:ext cx="594300" cy="594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201" name="Google Shape;201;p15"/>
            <p:cNvGrpSpPr/>
            <p:nvPr/>
          </p:nvGrpSpPr>
          <p:grpSpPr>
            <a:xfrm>
              <a:off x="5132345" y="1946495"/>
              <a:ext cx="407036" cy="408432"/>
              <a:chOff x="2838212" y="2497722"/>
              <a:chExt cx="389284" cy="388465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2838212" y="2497722"/>
                <a:ext cx="389284" cy="388465"/>
              </a:xfrm>
              <a:custGeom>
                <a:rect b="b" l="l" r="r" t="t"/>
                <a:pathLst>
                  <a:path extrusionOk="0" h="17066" w="17102">
                    <a:moveTo>
                      <a:pt x="8607" y="3871"/>
                    </a:moveTo>
                    <a:cubicBezTo>
                      <a:pt x="11991" y="3871"/>
                      <a:pt x="14274" y="7592"/>
                      <a:pt x="12731" y="10598"/>
                    </a:cubicBezTo>
                    <a:lnTo>
                      <a:pt x="12731" y="7351"/>
                    </a:lnTo>
                    <a:cubicBezTo>
                      <a:pt x="12731" y="6842"/>
                      <a:pt x="12320" y="6432"/>
                      <a:pt x="11821" y="6432"/>
                    </a:cubicBezTo>
                    <a:lnTo>
                      <a:pt x="5282" y="6432"/>
                    </a:lnTo>
                    <a:cubicBezTo>
                      <a:pt x="4782" y="6432"/>
                      <a:pt x="4372" y="6842"/>
                      <a:pt x="4372" y="7351"/>
                    </a:cubicBezTo>
                    <a:lnTo>
                      <a:pt x="4372" y="10598"/>
                    </a:lnTo>
                    <a:cubicBezTo>
                      <a:pt x="4050" y="9965"/>
                      <a:pt x="3890" y="9260"/>
                      <a:pt x="3890" y="8537"/>
                    </a:cubicBezTo>
                    <a:cubicBezTo>
                      <a:pt x="3890" y="5959"/>
                      <a:pt x="5977" y="3872"/>
                      <a:pt x="8547" y="3872"/>
                    </a:cubicBezTo>
                    <a:cubicBezTo>
                      <a:pt x="8567" y="3871"/>
                      <a:pt x="8587" y="3871"/>
                      <a:pt x="8607" y="3871"/>
                    </a:cubicBezTo>
                    <a:close/>
                    <a:moveTo>
                      <a:pt x="8118" y="0"/>
                    </a:moveTo>
                    <a:cubicBezTo>
                      <a:pt x="7521" y="0"/>
                      <a:pt x="7039" y="491"/>
                      <a:pt x="7039" y="1088"/>
                    </a:cubicBezTo>
                    <a:lnTo>
                      <a:pt x="7039" y="2096"/>
                    </a:lnTo>
                    <a:cubicBezTo>
                      <a:pt x="6789" y="2150"/>
                      <a:pt x="6557" y="2221"/>
                      <a:pt x="6325" y="2302"/>
                    </a:cubicBezTo>
                    <a:cubicBezTo>
                      <a:pt x="6209" y="2346"/>
                      <a:pt x="6129" y="2453"/>
                      <a:pt x="6147" y="2569"/>
                    </a:cubicBezTo>
                    <a:cubicBezTo>
                      <a:pt x="6168" y="2706"/>
                      <a:pt x="6276" y="2790"/>
                      <a:pt x="6397" y="2790"/>
                    </a:cubicBezTo>
                    <a:cubicBezTo>
                      <a:pt x="6426" y="2790"/>
                      <a:pt x="6456" y="2785"/>
                      <a:pt x="6486" y="2774"/>
                    </a:cubicBezTo>
                    <a:cubicBezTo>
                      <a:pt x="6727" y="2685"/>
                      <a:pt x="6977" y="2614"/>
                      <a:pt x="7235" y="2560"/>
                    </a:cubicBezTo>
                    <a:cubicBezTo>
                      <a:pt x="7414" y="2525"/>
                      <a:pt x="7539" y="2364"/>
                      <a:pt x="7539" y="2186"/>
                    </a:cubicBezTo>
                    <a:lnTo>
                      <a:pt x="7539" y="1088"/>
                    </a:lnTo>
                    <a:cubicBezTo>
                      <a:pt x="7539" y="767"/>
                      <a:pt x="7797" y="500"/>
                      <a:pt x="8118" y="500"/>
                    </a:cubicBezTo>
                    <a:lnTo>
                      <a:pt x="8984" y="500"/>
                    </a:lnTo>
                    <a:cubicBezTo>
                      <a:pt x="9305" y="500"/>
                      <a:pt x="9564" y="767"/>
                      <a:pt x="9564" y="1088"/>
                    </a:cubicBezTo>
                    <a:lnTo>
                      <a:pt x="9564" y="2168"/>
                    </a:lnTo>
                    <a:cubicBezTo>
                      <a:pt x="9564" y="2355"/>
                      <a:pt x="9689" y="2507"/>
                      <a:pt x="9867" y="2543"/>
                    </a:cubicBezTo>
                    <a:cubicBezTo>
                      <a:pt x="10572" y="2703"/>
                      <a:pt x="11241" y="2971"/>
                      <a:pt x="11847" y="3363"/>
                    </a:cubicBezTo>
                    <a:cubicBezTo>
                      <a:pt x="11912" y="3405"/>
                      <a:pt x="11984" y="3426"/>
                      <a:pt x="12056" y="3426"/>
                    </a:cubicBezTo>
                    <a:cubicBezTo>
                      <a:pt x="12154" y="3426"/>
                      <a:pt x="12252" y="3387"/>
                      <a:pt x="12329" y="3310"/>
                    </a:cubicBezTo>
                    <a:lnTo>
                      <a:pt x="13105" y="2534"/>
                    </a:lnTo>
                    <a:cubicBezTo>
                      <a:pt x="13221" y="2418"/>
                      <a:pt x="13371" y="2360"/>
                      <a:pt x="13520" y="2360"/>
                    </a:cubicBezTo>
                    <a:cubicBezTo>
                      <a:pt x="13670" y="2360"/>
                      <a:pt x="13819" y="2418"/>
                      <a:pt x="13935" y="2534"/>
                    </a:cubicBezTo>
                    <a:lnTo>
                      <a:pt x="14551" y="3140"/>
                    </a:lnTo>
                    <a:cubicBezTo>
                      <a:pt x="14774" y="3372"/>
                      <a:pt x="14774" y="3738"/>
                      <a:pt x="14551" y="3970"/>
                    </a:cubicBezTo>
                    <a:lnTo>
                      <a:pt x="13765" y="4746"/>
                    </a:lnTo>
                    <a:cubicBezTo>
                      <a:pt x="13641" y="4880"/>
                      <a:pt x="13623" y="5076"/>
                      <a:pt x="13721" y="5228"/>
                    </a:cubicBezTo>
                    <a:cubicBezTo>
                      <a:pt x="14104" y="5834"/>
                      <a:pt x="14381" y="6495"/>
                      <a:pt x="14533" y="7199"/>
                    </a:cubicBezTo>
                    <a:cubicBezTo>
                      <a:pt x="14577" y="7378"/>
                      <a:pt x="14729" y="7503"/>
                      <a:pt x="14907" y="7503"/>
                    </a:cubicBezTo>
                    <a:lnTo>
                      <a:pt x="16014" y="7503"/>
                    </a:lnTo>
                    <a:cubicBezTo>
                      <a:pt x="16335" y="7503"/>
                      <a:pt x="16602" y="7761"/>
                      <a:pt x="16602" y="8082"/>
                    </a:cubicBezTo>
                    <a:lnTo>
                      <a:pt x="16602" y="8948"/>
                    </a:lnTo>
                    <a:cubicBezTo>
                      <a:pt x="16602" y="9278"/>
                      <a:pt x="16335" y="9537"/>
                      <a:pt x="16014" y="9537"/>
                    </a:cubicBezTo>
                    <a:lnTo>
                      <a:pt x="14898" y="9537"/>
                    </a:lnTo>
                    <a:cubicBezTo>
                      <a:pt x="14720" y="9537"/>
                      <a:pt x="14568" y="9661"/>
                      <a:pt x="14524" y="9840"/>
                    </a:cubicBezTo>
                    <a:cubicBezTo>
                      <a:pt x="14372" y="10536"/>
                      <a:pt x="14096" y="11205"/>
                      <a:pt x="13703" y="11811"/>
                    </a:cubicBezTo>
                    <a:cubicBezTo>
                      <a:pt x="13605" y="11963"/>
                      <a:pt x="13632" y="12159"/>
                      <a:pt x="13757" y="12284"/>
                    </a:cubicBezTo>
                    <a:lnTo>
                      <a:pt x="14542" y="13069"/>
                    </a:lnTo>
                    <a:cubicBezTo>
                      <a:pt x="14765" y="13292"/>
                      <a:pt x="14765" y="13667"/>
                      <a:pt x="14542" y="13890"/>
                    </a:cubicBezTo>
                    <a:lnTo>
                      <a:pt x="13926" y="14506"/>
                    </a:lnTo>
                    <a:cubicBezTo>
                      <a:pt x="13810" y="14617"/>
                      <a:pt x="13661" y="14673"/>
                      <a:pt x="13511" y="14673"/>
                    </a:cubicBezTo>
                    <a:cubicBezTo>
                      <a:pt x="13362" y="14673"/>
                      <a:pt x="13212" y="14617"/>
                      <a:pt x="13096" y="14506"/>
                    </a:cubicBezTo>
                    <a:lnTo>
                      <a:pt x="12731" y="14140"/>
                    </a:lnTo>
                    <a:lnTo>
                      <a:pt x="12731" y="13899"/>
                    </a:lnTo>
                    <a:cubicBezTo>
                      <a:pt x="12731" y="13765"/>
                      <a:pt x="12641" y="13658"/>
                      <a:pt x="12517" y="13640"/>
                    </a:cubicBezTo>
                    <a:cubicBezTo>
                      <a:pt x="12506" y="13639"/>
                      <a:pt x="12496" y="13638"/>
                      <a:pt x="12486" y="13638"/>
                    </a:cubicBezTo>
                    <a:cubicBezTo>
                      <a:pt x="12347" y="13638"/>
                      <a:pt x="12231" y="13749"/>
                      <a:pt x="12231" y="13890"/>
                    </a:cubicBezTo>
                    <a:lnTo>
                      <a:pt x="12231" y="16147"/>
                    </a:lnTo>
                    <a:cubicBezTo>
                      <a:pt x="12231" y="16379"/>
                      <a:pt x="12044" y="16566"/>
                      <a:pt x="11821" y="16566"/>
                    </a:cubicBezTo>
                    <a:lnTo>
                      <a:pt x="5282" y="16566"/>
                    </a:lnTo>
                    <a:cubicBezTo>
                      <a:pt x="5059" y="16566"/>
                      <a:pt x="4871" y="16379"/>
                      <a:pt x="4871" y="16147"/>
                    </a:cubicBezTo>
                    <a:lnTo>
                      <a:pt x="4871" y="7351"/>
                    </a:lnTo>
                    <a:cubicBezTo>
                      <a:pt x="4871" y="7119"/>
                      <a:pt x="5059" y="6932"/>
                      <a:pt x="5282" y="6932"/>
                    </a:cubicBezTo>
                    <a:lnTo>
                      <a:pt x="11821" y="6932"/>
                    </a:lnTo>
                    <a:cubicBezTo>
                      <a:pt x="12044" y="6932"/>
                      <a:pt x="12231" y="7119"/>
                      <a:pt x="12231" y="7351"/>
                    </a:cubicBezTo>
                    <a:lnTo>
                      <a:pt x="12231" y="12712"/>
                    </a:lnTo>
                    <a:cubicBezTo>
                      <a:pt x="12236" y="12877"/>
                      <a:pt x="12358" y="12960"/>
                      <a:pt x="12481" y="12960"/>
                    </a:cubicBezTo>
                    <a:cubicBezTo>
                      <a:pt x="12603" y="12960"/>
                      <a:pt x="12726" y="12877"/>
                      <a:pt x="12731" y="12712"/>
                    </a:cubicBezTo>
                    <a:lnTo>
                      <a:pt x="12731" y="11562"/>
                    </a:lnTo>
                    <a:cubicBezTo>
                      <a:pt x="15202" y="8228"/>
                      <a:pt x="12740" y="3372"/>
                      <a:pt x="8592" y="3372"/>
                    </a:cubicBezTo>
                    <a:cubicBezTo>
                      <a:pt x="8577" y="3372"/>
                      <a:pt x="8562" y="3372"/>
                      <a:pt x="8547" y="3372"/>
                    </a:cubicBezTo>
                    <a:cubicBezTo>
                      <a:pt x="8531" y="3372"/>
                      <a:pt x="8516" y="3372"/>
                      <a:pt x="8501" y="3372"/>
                    </a:cubicBezTo>
                    <a:cubicBezTo>
                      <a:pt x="4362" y="3372"/>
                      <a:pt x="1901" y="8228"/>
                      <a:pt x="4372" y="11562"/>
                    </a:cubicBezTo>
                    <a:lnTo>
                      <a:pt x="4372" y="14175"/>
                    </a:lnTo>
                    <a:lnTo>
                      <a:pt x="4006" y="14541"/>
                    </a:lnTo>
                    <a:cubicBezTo>
                      <a:pt x="3890" y="14653"/>
                      <a:pt x="3740" y="14709"/>
                      <a:pt x="3592" y="14709"/>
                    </a:cubicBezTo>
                    <a:cubicBezTo>
                      <a:pt x="3444" y="14709"/>
                      <a:pt x="3297" y="14653"/>
                      <a:pt x="3185" y="14541"/>
                    </a:cubicBezTo>
                    <a:lnTo>
                      <a:pt x="2570" y="13926"/>
                    </a:lnTo>
                    <a:cubicBezTo>
                      <a:pt x="2347" y="13694"/>
                      <a:pt x="2347" y="13328"/>
                      <a:pt x="2570" y="13096"/>
                    </a:cubicBezTo>
                    <a:lnTo>
                      <a:pt x="3346" y="12320"/>
                    </a:lnTo>
                    <a:cubicBezTo>
                      <a:pt x="3479" y="12195"/>
                      <a:pt x="3497" y="11999"/>
                      <a:pt x="3399" y="11838"/>
                    </a:cubicBezTo>
                    <a:cubicBezTo>
                      <a:pt x="3016" y="11232"/>
                      <a:pt x="2739" y="10571"/>
                      <a:pt x="2587" y="9867"/>
                    </a:cubicBezTo>
                    <a:cubicBezTo>
                      <a:pt x="2543" y="9688"/>
                      <a:pt x="2391" y="9572"/>
                      <a:pt x="2213" y="9572"/>
                    </a:cubicBezTo>
                    <a:lnTo>
                      <a:pt x="1115" y="9572"/>
                    </a:lnTo>
                    <a:cubicBezTo>
                      <a:pt x="794" y="9572"/>
                      <a:pt x="536" y="9305"/>
                      <a:pt x="536" y="8983"/>
                    </a:cubicBezTo>
                    <a:lnTo>
                      <a:pt x="536" y="8100"/>
                    </a:lnTo>
                    <a:cubicBezTo>
                      <a:pt x="536" y="8100"/>
                      <a:pt x="769" y="7538"/>
                      <a:pt x="1083" y="7538"/>
                    </a:cubicBezTo>
                    <a:cubicBezTo>
                      <a:pt x="1088" y="7538"/>
                      <a:pt x="1093" y="7538"/>
                      <a:pt x="1098" y="7538"/>
                    </a:cubicBezTo>
                    <a:lnTo>
                      <a:pt x="2195" y="7538"/>
                    </a:lnTo>
                    <a:cubicBezTo>
                      <a:pt x="2382" y="7520"/>
                      <a:pt x="2534" y="7396"/>
                      <a:pt x="2570" y="7217"/>
                    </a:cubicBezTo>
                    <a:cubicBezTo>
                      <a:pt x="2730" y="6512"/>
                      <a:pt x="2998" y="5852"/>
                      <a:pt x="3390" y="5246"/>
                    </a:cubicBezTo>
                    <a:cubicBezTo>
                      <a:pt x="3488" y="5094"/>
                      <a:pt x="3471" y="4898"/>
                      <a:pt x="3337" y="4764"/>
                    </a:cubicBezTo>
                    <a:lnTo>
                      <a:pt x="2561" y="3988"/>
                    </a:lnTo>
                    <a:cubicBezTo>
                      <a:pt x="2329" y="3756"/>
                      <a:pt x="2329" y="3390"/>
                      <a:pt x="2561" y="3158"/>
                    </a:cubicBezTo>
                    <a:lnTo>
                      <a:pt x="3176" y="2551"/>
                    </a:lnTo>
                    <a:cubicBezTo>
                      <a:pt x="3288" y="2435"/>
                      <a:pt x="3437" y="2377"/>
                      <a:pt x="3587" y="2377"/>
                    </a:cubicBezTo>
                    <a:cubicBezTo>
                      <a:pt x="3736" y="2377"/>
                      <a:pt x="3885" y="2435"/>
                      <a:pt x="3997" y="2551"/>
                    </a:cubicBezTo>
                    <a:lnTo>
                      <a:pt x="4773" y="3328"/>
                    </a:lnTo>
                    <a:cubicBezTo>
                      <a:pt x="4852" y="3401"/>
                      <a:pt x="4952" y="3441"/>
                      <a:pt x="5053" y="3441"/>
                    </a:cubicBezTo>
                    <a:cubicBezTo>
                      <a:pt x="5123" y="3441"/>
                      <a:pt x="5192" y="3421"/>
                      <a:pt x="5255" y="3381"/>
                    </a:cubicBezTo>
                    <a:cubicBezTo>
                      <a:pt x="5326" y="3336"/>
                      <a:pt x="5406" y="3283"/>
                      <a:pt x="5478" y="3238"/>
                    </a:cubicBezTo>
                    <a:cubicBezTo>
                      <a:pt x="5603" y="3176"/>
                      <a:pt x="5638" y="3024"/>
                      <a:pt x="5567" y="2899"/>
                    </a:cubicBezTo>
                    <a:cubicBezTo>
                      <a:pt x="5519" y="2821"/>
                      <a:pt x="5435" y="2776"/>
                      <a:pt x="5350" y="2776"/>
                    </a:cubicBezTo>
                    <a:cubicBezTo>
                      <a:pt x="5308" y="2776"/>
                      <a:pt x="5266" y="2787"/>
                      <a:pt x="5228" y="2810"/>
                    </a:cubicBezTo>
                    <a:cubicBezTo>
                      <a:pt x="5174" y="2846"/>
                      <a:pt x="5121" y="2873"/>
                      <a:pt x="5067" y="2908"/>
                    </a:cubicBezTo>
                    <a:lnTo>
                      <a:pt x="4354" y="2195"/>
                    </a:lnTo>
                    <a:cubicBezTo>
                      <a:pt x="4149" y="1985"/>
                      <a:pt x="3865" y="1880"/>
                      <a:pt x="3583" y="1880"/>
                    </a:cubicBezTo>
                    <a:cubicBezTo>
                      <a:pt x="3301" y="1880"/>
                      <a:pt x="3020" y="1985"/>
                      <a:pt x="2819" y="2195"/>
                    </a:cubicBezTo>
                    <a:lnTo>
                      <a:pt x="2204" y="2810"/>
                    </a:lnTo>
                    <a:cubicBezTo>
                      <a:pt x="1784" y="3229"/>
                      <a:pt x="1784" y="3916"/>
                      <a:pt x="2204" y="4336"/>
                    </a:cubicBezTo>
                    <a:lnTo>
                      <a:pt x="2917" y="5049"/>
                    </a:lnTo>
                    <a:cubicBezTo>
                      <a:pt x="2543" y="5665"/>
                      <a:pt x="2266" y="6325"/>
                      <a:pt x="2106" y="7039"/>
                    </a:cubicBezTo>
                    <a:lnTo>
                      <a:pt x="1098" y="7039"/>
                    </a:lnTo>
                    <a:cubicBezTo>
                      <a:pt x="1093" y="7039"/>
                      <a:pt x="1088" y="7038"/>
                      <a:pt x="1083" y="7038"/>
                    </a:cubicBezTo>
                    <a:cubicBezTo>
                      <a:pt x="492" y="7038"/>
                      <a:pt x="0" y="8100"/>
                      <a:pt x="0" y="8100"/>
                    </a:cubicBezTo>
                    <a:lnTo>
                      <a:pt x="0" y="8983"/>
                    </a:lnTo>
                    <a:cubicBezTo>
                      <a:pt x="0" y="9581"/>
                      <a:pt x="491" y="10072"/>
                      <a:pt x="1089" y="10072"/>
                    </a:cubicBezTo>
                    <a:lnTo>
                      <a:pt x="2097" y="10072"/>
                    </a:lnTo>
                    <a:cubicBezTo>
                      <a:pt x="2266" y="10759"/>
                      <a:pt x="2543" y="11419"/>
                      <a:pt x="2917" y="12026"/>
                    </a:cubicBezTo>
                    <a:lnTo>
                      <a:pt x="2204" y="12739"/>
                    </a:lnTo>
                    <a:cubicBezTo>
                      <a:pt x="1784" y="13159"/>
                      <a:pt x="1784" y="13845"/>
                      <a:pt x="2204" y="14274"/>
                    </a:cubicBezTo>
                    <a:lnTo>
                      <a:pt x="2819" y="14880"/>
                    </a:lnTo>
                    <a:cubicBezTo>
                      <a:pt x="3022" y="15092"/>
                      <a:pt x="3304" y="15197"/>
                      <a:pt x="3587" y="15197"/>
                    </a:cubicBezTo>
                    <a:cubicBezTo>
                      <a:pt x="3875" y="15197"/>
                      <a:pt x="4164" y="15088"/>
                      <a:pt x="4372" y="14871"/>
                    </a:cubicBezTo>
                    <a:lnTo>
                      <a:pt x="4372" y="16147"/>
                    </a:lnTo>
                    <a:cubicBezTo>
                      <a:pt x="4372" y="16656"/>
                      <a:pt x="4782" y="17066"/>
                      <a:pt x="5282" y="17066"/>
                    </a:cubicBezTo>
                    <a:lnTo>
                      <a:pt x="11821" y="17066"/>
                    </a:lnTo>
                    <a:cubicBezTo>
                      <a:pt x="12320" y="17066"/>
                      <a:pt x="12731" y="16656"/>
                      <a:pt x="12731" y="16147"/>
                    </a:cubicBezTo>
                    <a:lnTo>
                      <a:pt x="12731" y="14871"/>
                    </a:lnTo>
                    <a:cubicBezTo>
                      <a:pt x="12947" y="15088"/>
                      <a:pt x="13232" y="15197"/>
                      <a:pt x="13516" y="15197"/>
                    </a:cubicBezTo>
                    <a:cubicBezTo>
                      <a:pt x="13794" y="15197"/>
                      <a:pt x="14071" y="15092"/>
                      <a:pt x="14283" y="14880"/>
                    </a:cubicBezTo>
                    <a:lnTo>
                      <a:pt x="14898" y="14265"/>
                    </a:lnTo>
                    <a:cubicBezTo>
                      <a:pt x="15327" y="13845"/>
                      <a:pt x="15327" y="13159"/>
                      <a:pt x="14898" y="12739"/>
                    </a:cubicBezTo>
                    <a:lnTo>
                      <a:pt x="14185" y="12026"/>
                    </a:lnTo>
                    <a:cubicBezTo>
                      <a:pt x="14559" y="11419"/>
                      <a:pt x="14836" y="10759"/>
                      <a:pt x="15005" y="10072"/>
                    </a:cubicBezTo>
                    <a:lnTo>
                      <a:pt x="16014" y="10072"/>
                    </a:lnTo>
                    <a:cubicBezTo>
                      <a:pt x="16611" y="10072"/>
                      <a:pt x="17102" y="9581"/>
                      <a:pt x="17102" y="8983"/>
                    </a:cubicBezTo>
                    <a:lnTo>
                      <a:pt x="17102" y="8082"/>
                    </a:lnTo>
                    <a:cubicBezTo>
                      <a:pt x="17102" y="7485"/>
                      <a:pt x="16611" y="7003"/>
                      <a:pt x="16014" y="7003"/>
                    </a:cubicBezTo>
                    <a:lnTo>
                      <a:pt x="15005" y="7003"/>
                    </a:lnTo>
                    <a:cubicBezTo>
                      <a:pt x="14845" y="6307"/>
                      <a:pt x="14568" y="5647"/>
                      <a:pt x="14185" y="5040"/>
                    </a:cubicBezTo>
                    <a:lnTo>
                      <a:pt x="14898" y="4327"/>
                    </a:lnTo>
                    <a:cubicBezTo>
                      <a:pt x="15327" y="3907"/>
                      <a:pt x="15327" y="3221"/>
                      <a:pt x="14898" y="2801"/>
                    </a:cubicBezTo>
                    <a:lnTo>
                      <a:pt x="14292" y="2186"/>
                    </a:lnTo>
                    <a:cubicBezTo>
                      <a:pt x="14078" y="1976"/>
                      <a:pt x="13799" y="1871"/>
                      <a:pt x="13520" y="1871"/>
                    </a:cubicBezTo>
                    <a:cubicBezTo>
                      <a:pt x="13241" y="1871"/>
                      <a:pt x="12963" y="1976"/>
                      <a:pt x="12748" y="2186"/>
                    </a:cubicBezTo>
                    <a:lnTo>
                      <a:pt x="12035" y="2899"/>
                    </a:lnTo>
                    <a:cubicBezTo>
                      <a:pt x="11428" y="2525"/>
                      <a:pt x="10768" y="2248"/>
                      <a:pt x="10063" y="2088"/>
                    </a:cubicBezTo>
                    <a:lnTo>
                      <a:pt x="10063" y="1088"/>
                    </a:lnTo>
                    <a:cubicBezTo>
                      <a:pt x="10063" y="491"/>
                      <a:pt x="9581" y="0"/>
                      <a:pt x="89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2982390" y="2817944"/>
                <a:ext cx="100747" cy="37171"/>
              </a:xfrm>
              <a:custGeom>
                <a:rect b="b" l="l" r="r" t="t"/>
                <a:pathLst>
                  <a:path extrusionOk="0" h="1633" w="4426">
                    <a:moveTo>
                      <a:pt x="3346" y="500"/>
                    </a:moveTo>
                    <a:cubicBezTo>
                      <a:pt x="3765" y="518"/>
                      <a:pt x="3765" y="1116"/>
                      <a:pt x="3346" y="1133"/>
                    </a:cubicBezTo>
                    <a:lnTo>
                      <a:pt x="1080" y="1133"/>
                    </a:lnTo>
                    <a:cubicBezTo>
                      <a:pt x="892" y="1133"/>
                      <a:pt x="741" y="964"/>
                      <a:pt x="767" y="768"/>
                    </a:cubicBezTo>
                    <a:cubicBezTo>
                      <a:pt x="785" y="607"/>
                      <a:pt x="928" y="500"/>
                      <a:pt x="1089" y="500"/>
                    </a:cubicBezTo>
                    <a:close/>
                    <a:moveTo>
                      <a:pt x="1080" y="0"/>
                    </a:moveTo>
                    <a:cubicBezTo>
                      <a:pt x="0" y="36"/>
                      <a:pt x="0" y="1588"/>
                      <a:pt x="1080" y="1633"/>
                    </a:cubicBezTo>
                    <a:lnTo>
                      <a:pt x="3346" y="1633"/>
                    </a:lnTo>
                    <a:cubicBezTo>
                      <a:pt x="4425" y="1588"/>
                      <a:pt x="4425" y="36"/>
                      <a:pt x="3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2964521" y="2697144"/>
                <a:ext cx="44091" cy="65397"/>
              </a:xfrm>
              <a:custGeom>
                <a:rect b="b" l="l" r="r" t="t"/>
                <a:pathLst>
                  <a:path extrusionOk="0" h="2873" w="1937">
                    <a:moveTo>
                      <a:pt x="1600" y="0"/>
                    </a:moveTo>
                    <a:cubicBezTo>
                      <a:pt x="1541" y="0"/>
                      <a:pt x="1482" y="20"/>
                      <a:pt x="1436" y="62"/>
                    </a:cubicBezTo>
                    <a:lnTo>
                      <a:pt x="116" y="1248"/>
                    </a:lnTo>
                    <a:cubicBezTo>
                      <a:pt x="0" y="1347"/>
                      <a:pt x="0" y="1525"/>
                      <a:pt x="116" y="1623"/>
                    </a:cubicBezTo>
                    <a:lnTo>
                      <a:pt x="1436" y="2810"/>
                    </a:lnTo>
                    <a:cubicBezTo>
                      <a:pt x="1481" y="2854"/>
                      <a:pt x="1544" y="2872"/>
                      <a:pt x="1597" y="2872"/>
                    </a:cubicBezTo>
                    <a:cubicBezTo>
                      <a:pt x="1820" y="2872"/>
                      <a:pt x="1936" y="2587"/>
                      <a:pt x="1767" y="2435"/>
                    </a:cubicBezTo>
                    <a:lnTo>
                      <a:pt x="651" y="1436"/>
                    </a:lnTo>
                    <a:lnTo>
                      <a:pt x="1767" y="437"/>
                    </a:lnTo>
                    <a:cubicBezTo>
                      <a:pt x="1874" y="338"/>
                      <a:pt x="1874" y="187"/>
                      <a:pt x="1784" y="80"/>
                    </a:cubicBezTo>
                    <a:cubicBezTo>
                      <a:pt x="1737" y="27"/>
                      <a:pt x="1668" y="0"/>
                      <a:pt x="1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3057711" y="2697144"/>
                <a:ext cx="43294" cy="65397"/>
              </a:xfrm>
              <a:custGeom>
                <a:rect b="b" l="l" r="r" t="t"/>
                <a:pathLst>
                  <a:path extrusionOk="0" h="2873" w="1902">
                    <a:moveTo>
                      <a:pt x="337" y="0"/>
                    </a:moveTo>
                    <a:cubicBezTo>
                      <a:pt x="269" y="0"/>
                      <a:pt x="200" y="27"/>
                      <a:pt x="153" y="80"/>
                    </a:cubicBezTo>
                    <a:cubicBezTo>
                      <a:pt x="54" y="187"/>
                      <a:pt x="63" y="338"/>
                      <a:pt x="170" y="437"/>
                    </a:cubicBezTo>
                    <a:lnTo>
                      <a:pt x="1277" y="1436"/>
                    </a:lnTo>
                    <a:lnTo>
                      <a:pt x="170" y="2435"/>
                    </a:lnTo>
                    <a:cubicBezTo>
                      <a:pt x="1" y="2587"/>
                      <a:pt x="108" y="2872"/>
                      <a:pt x="340" y="2872"/>
                    </a:cubicBezTo>
                    <a:cubicBezTo>
                      <a:pt x="393" y="2872"/>
                      <a:pt x="456" y="2854"/>
                      <a:pt x="501" y="2810"/>
                    </a:cubicBezTo>
                    <a:lnTo>
                      <a:pt x="1821" y="1623"/>
                    </a:lnTo>
                    <a:cubicBezTo>
                      <a:pt x="1874" y="1570"/>
                      <a:pt x="1901" y="1507"/>
                      <a:pt x="1901" y="1436"/>
                    </a:cubicBezTo>
                    <a:cubicBezTo>
                      <a:pt x="1901" y="1364"/>
                      <a:pt x="1874" y="1293"/>
                      <a:pt x="1821" y="1248"/>
                    </a:cubicBezTo>
                    <a:lnTo>
                      <a:pt x="501" y="62"/>
                    </a:lnTo>
                    <a:cubicBezTo>
                      <a:pt x="455" y="20"/>
                      <a:pt x="396" y="0"/>
                      <a:pt x="3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3008202" y="2686286"/>
                <a:ext cx="49531" cy="87021"/>
              </a:xfrm>
              <a:custGeom>
                <a:rect b="b" l="l" r="r" t="t"/>
                <a:pathLst>
                  <a:path extrusionOk="0" h="3823" w="2176">
                    <a:moveTo>
                      <a:pt x="1896" y="1"/>
                    </a:moveTo>
                    <a:cubicBezTo>
                      <a:pt x="1799" y="1"/>
                      <a:pt x="1705" y="54"/>
                      <a:pt x="1659" y="146"/>
                    </a:cubicBezTo>
                    <a:lnTo>
                      <a:pt x="79" y="3465"/>
                    </a:lnTo>
                    <a:cubicBezTo>
                      <a:pt x="1" y="3622"/>
                      <a:pt x="119" y="3822"/>
                      <a:pt x="291" y="3822"/>
                    </a:cubicBezTo>
                    <a:cubicBezTo>
                      <a:pt x="295" y="3822"/>
                      <a:pt x="299" y="3822"/>
                      <a:pt x="303" y="3822"/>
                    </a:cubicBezTo>
                    <a:cubicBezTo>
                      <a:pt x="401" y="3822"/>
                      <a:pt x="490" y="3768"/>
                      <a:pt x="534" y="3679"/>
                    </a:cubicBezTo>
                    <a:lnTo>
                      <a:pt x="2113" y="360"/>
                    </a:lnTo>
                    <a:cubicBezTo>
                      <a:pt x="2176" y="236"/>
                      <a:pt x="2122" y="84"/>
                      <a:pt x="1998" y="21"/>
                    </a:cubicBezTo>
                    <a:cubicBezTo>
                      <a:pt x="1965" y="7"/>
                      <a:pt x="1930" y="1"/>
                      <a:pt x="18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7" name="Google Shape;207;p15"/>
          <p:cNvPicPr preferRelativeResize="0"/>
          <p:nvPr/>
        </p:nvPicPr>
        <p:blipFill rotWithShape="1">
          <a:blip r:embed="rId5">
            <a:alphaModFix/>
          </a:blip>
          <a:srcRect b="35830" l="23476" r="24353" t="35308"/>
          <a:stretch/>
        </p:blipFill>
        <p:spPr>
          <a:xfrm>
            <a:off x="324350" y="3306925"/>
            <a:ext cx="1260989" cy="3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2925" y="3218475"/>
            <a:ext cx="687048" cy="687073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7">
            <a:alphaModFix/>
          </a:blip>
          <a:srcRect b="0" l="15476" r="0" t="0"/>
          <a:stretch/>
        </p:blipFill>
        <p:spPr>
          <a:xfrm>
            <a:off x="2076725" y="5725402"/>
            <a:ext cx="687050" cy="609674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8">
            <a:alphaModFix/>
          </a:blip>
          <a:srcRect b="12790" l="26130" r="26134" t="20525"/>
          <a:stretch/>
        </p:blipFill>
        <p:spPr>
          <a:xfrm>
            <a:off x="480688" y="5503012"/>
            <a:ext cx="1104675" cy="7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9">
            <a:alphaModFix/>
          </a:blip>
          <a:srcRect b="12777" l="30766" r="31052" t="12101"/>
          <a:stretch/>
        </p:blipFill>
        <p:spPr>
          <a:xfrm>
            <a:off x="2961075" y="5577950"/>
            <a:ext cx="761851" cy="9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/>
          <p:nvPr/>
        </p:nvSpPr>
        <p:spPr>
          <a:xfrm>
            <a:off x="5372625" y="1944522"/>
            <a:ext cx="5193900" cy="530400"/>
          </a:xfrm>
          <a:prstGeom prst="roundRect">
            <a:avLst>
              <a:gd fmla="val 0" name="adj"/>
            </a:avLst>
          </a:prstGeom>
          <a:solidFill>
            <a:srgbClr val="9DC6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USER FLOW PROCESS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/>
          <p:nvPr/>
        </p:nvSpPr>
        <p:spPr>
          <a:xfrm>
            <a:off x="90025" y="1212075"/>
            <a:ext cx="12019500" cy="5509500"/>
          </a:xfrm>
          <a:prstGeom prst="roundRect">
            <a:avLst>
              <a:gd fmla="val 0" name="adj"/>
            </a:avLst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9" name="Google Shape;219;p1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0" name="Google Shape;220;p16"/>
          <p:cNvSpPr txBox="1"/>
          <p:nvPr>
            <p:ph idx="11" type="ftr"/>
          </p:nvPr>
        </p:nvSpPr>
        <p:spPr>
          <a:xfrm>
            <a:off x="4648200" y="6356353"/>
            <a:ext cx="320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12191999" cy="97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25" y="2040825"/>
            <a:ext cx="8106673" cy="37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8046" y="1920238"/>
            <a:ext cx="3203999" cy="421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/>
          <p:nvPr/>
        </p:nvSpPr>
        <p:spPr>
          <a:xfrm>
            <a:off x="86250" y="1170600"/>
            <a:ext cx="12019500" cy="5687400"/>
          </a:xfrm>
          <a:prstGeom prst="roundRect">
            <a:avLst>
              <a:gd fmla="val 0" name="adj"/>
            </a:avLst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31" name="Google Shape;231;p17"/>
          <p:cNvGrpSpPr/>
          <p:nvPr/>
        </p:nvGrpSpPr>
        <p:grpSpPr>
          <a:xfrm>
            <a:off x="8266900" y="1289875"/>
            <a:ext cx="3584400" cy="2387525"/>
            <a:chOff x="8088800" y="2168437"/>
            <a:chExt cx="3584400" cy="2387525"/>
          </a:xfrm>
        </p:grpSpPr>
        <p:sp>
          <p:nvSpPr>
            <p:cNvPr id="232" name="Google Shape;232;p17"/>
            <p:cNvSpPr/>
            <p:nvPr/>
          </p:nvSpPr>
          <p:spPr>
            <a:xfrm>
              <a:off x="9246550" y="2168437"/>
              <a:ext cx="12114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8654050" y="3402250"/>
              <a:ext cx="2536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Wide Audience with Diverse Lifestyle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17"/>
            <p:cNvSpPr txBox="1"/>
            <p:nvPr/>
          </p:nvSpPr>
          <p:spPr>
            <a:xfrm>
              <a:off x="8088800" y="3678762"/>
              <a:ext cx="35844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Gym-goers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maintenance,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infants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and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pregnant mothers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with specialized recommendations and scores.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35" name="Google Shape;235;p17"/>
          <p:cNvGrpSpPr/>
          <p:nvPr/>
        </p:nvGrpSpPr>
        <p:grpSpPr>
          <a:xfrm>
            <a:off x="8737600" y="4125149"/>
            <a:ext cx="2979000" cy="2467851"/>
            <a:chOff x="5659296" y="4335312"/>
            <a:chExt cx="2979000" cy="2467851"/>
          </a:xfrm>
        </p:grpSpPr>
        <p:sp>
          <p:nvSpPr>
            <p:cNvPr id="236" name="Google Shape;236;p17"/>
            <p:cNvSpPr/>
            <p:nvPr/>
          </p:nvSpPr>
          <p:spPr>
            <a:xfrm>
              <a:off x="6532246" y="4335312"/>
              <a:ext cx="12114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6154658" y="5447763"/>
              <a:ext cx="199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Integration with Wearable Devices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5659296" y="5694963"/>
              <a:ext cx="2979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Integration with smartwatches 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and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fitness brands 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to personalize and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dynamically track the progress 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of the user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642668" y="4125150"/>
            <a:ext cx="1999200" cy="2319500"/>
            <a:chOff x="383800" y="4365125"/>
            <a:chExt cx="1999200" cy="2319500"/>
          </a:xfrm>
        </p:grpSpPr>
        <p:sp>
          <p:nvSpPr>
            <p:cNvPr id="240" name="Google Shape;240;p17"/>
            <p:cNvSpPr/>
            <p:nvPr/>
          </p:nvSpPr>
          <p:spPr>
            <a:xfrm>
              <a:off x="800457" y="4365125"/>
              <a:ext cx="11577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589599" y="5527838"/>
              <a:ext cx="158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Awareness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2" name="Google Shape;24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9557" y="4423350"/>
              <a:ext cx="1157650" cy="115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17"/>
            <p:cNvSpPr txBox="1"/>
            <p:nvPr/>
          </p:nvSpPr>
          <p:spPr>
            <a:xfrm>
              <a:off x="383800" y="5761225"/>
              <a:ext cx="1999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Increased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dietary awareness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and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trust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the food they consume </a:t>
              </a:r>
              <a:endParaRPr i="0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44" name="Google Shape;244;p17"/>
          <p:cNvGrpSpPr/>
          <p:nvPr/>
        </p:nvGrpSpPr>
        <p:grpSpPr>
          <a:xfrm>
            <a:off x="4519450" y="1289875"/>
            <a:ext cx="3136200" cy="2558150"/>
            <a:chOff x="2683412" y="2168424"/>
            <a:chExt cx="3136200" cy="2558150"/>
          </a:xfrm>
        </p:grpSpPr>
        <p:sp>
          <p:nvSpPr>
            <p:cNvPr id="245" name="Google Shape;245;p17"/>
            <p:cNvSpPr/>
            <p:nvPr/>
          </p:nvSpPr>
          <p:spPr>
            <a:xfrm>
              <a:off x="3724312" y="2168424"/>
              <a:ext cx="11076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46" name="Google Shape;246;p17"/>
            <p:cNvSpPr txBox="1"/>
            <p:nvPr/>
          </p:nvSpPr>
          <p:spPr>
            <a:xfrm>
              <a:off x="3084123" y="3316250"/>
              <a:ext cx="2351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 Food Quality &amp; Ingredient Transparency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17"/>
            <p:cNvSpPr txBox="1"/>
            <p:nvPr/>
          </p:nvSpPr>
          <p:spPr>
            <a:xfrm>
              <a:off x="2683412" y="3803175"/>
              <a:ext cx="3136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Highlights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ingredient quality and health impact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pushing users toward foods with cleaner, safer ingredients. </a:t>
              </a:r>
              <a:endParaRPr i="0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48" name="Google Shape;248;p17"/>
          <p:cNvGrpSpPr/>
          <p:nvPr/>
        </p:nvGrpSpPr>
        <p:grpSpPr>
          <a:xfrm>
            <a:off x="300425" y="1289875"/>
            <a:ext cx="2775000" cy="2479450"/>
            <a:chOff x="134205" y="2168437"/>
            <a:chExt cx="2775000" cy="2479450"/>
          </a:xfrm>
        </p:grpSpPr>
        <p:sp>
          <p:nvSpPr>
            <p:cNvPr id="249" name="Google Shape;249;p17"/>
            <p:cNvSpPr/>
            <p:nvPr/>
          </p:nvSpPr>
          <p:spPr>
            <a:xfrm>
              <a:off x="919680" y="2168437"/>
              <a:ext cx="12114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50" name="Google Shape;250;p17"/>
            <p:cNvSpPr txBox="1"/>
            <p:nvPr/>
          </p:nvSpPr>
          <p:spPr>
            <a:xfrm>
              <a:off x="455723" y="3316250"/>
              <a:ext cx="1999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Convenience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7"/>
            <p:cNvSpPr txBox="1"/>
            <p:nvPr/>
          </p:nvSpPr>
          <p:spPr>
            <a:xfrm>
              <a:off x="134205" y="3539687"/>
              <a:ext cx="2775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Users can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instantly evaluate food items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while shopping, making it easier to choose healthier alternatives on the go</a:t>
              </a:r>
              <a:endPara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pic>
        <p:nvPicPr>
          <p:cNvPr id="252" name="Google Shape;252;p17"/>
          <p:cNvPicPr preferRelativeResize="0"/>
          <p:nvPr/>
        </p:nvPicPr>
        <p:blipFill rotWithShape="1">
          <a:blip r:embed="rId4">
            <a:alphaModFix/>
          </a:blip>
          <a:srcRect b="9632" l="8383" r="7695" t="4360"/>
          <a:stretch/>
        </p:blipFill>
        <p:spPr>
          <a:xfrm>
            <a:off x="9453900" y="1289875"/>
            <a:ext cx="1157650" cy="118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0" y="11"/>
            <a:ext cx="12191999" cy="96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8276" y="4187788"/>
            <a:ext cx="1157650" cy="1157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7"/>
          <p:cNvGrpSpPr/>
          <p:nvPr/>
        </p:nvGrpSpPr>
        <p:grpSpPr>
          <a:xfrm>
            <a:off x="4661776" y="4057750"/>
            <a:ext cx="2702400" cy="2799025"/>
            <a:chOff x="2909590" y="4297725"/>
            <a:chExt cx="2702400" cy="2799025"/>
          </a:xfrm>
        </p:grpSpPr>
        <p:sp>
          <p:nvSpPr>
            <p:cNvPr id="256" name="Google Shape;256;p17"/>
            <p:cNvSpPr txBox="1"/>
            <p:nvPr/>
          </p:nvSpPr>
          <p:spPr>
            <a:xfrm>
              <a:off x="3344225" y="5451638"/>
              <a:ext cx="199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Diet &amp; Fitness Outcomes</a:t>
              </a:r>
              <a:endParaRPr b="1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7"/>
            <p:cNvSpPr txBox="1"/>
            <p:nvPr/>
          </p:nvSpPr>
          <p:spPr>
            <a:xfrm>
              <a:off x="2909590" y="5665150"/>
              <a:ext cx="27024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Assists users in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staying on track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with their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fitness goals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(muscle gain, weight loss, etc.) by </a:t>
              </a:r>
              <a:r>
                <a:rPr b="1"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recommending foods and creating personalized diet plans</a:t>
              </a:r>
              <a:r>
                <a:rPr lang="en-US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3655089" y="4297725"/>
              <a:ext cx="1211400" cy="11577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pic>
        <p:nvPicPr>
          <p:cNvPr id="259" name="Google Shape;259;p17"/>
          <p:cNvPicPr preferRelativeResize="0"/>
          <p:nvPr/>
        </p:nvPicPr>
        <p:blipFill rotWithShape="1">
          <a:blip r:embed="rId7">
            <a:alphaModFix/>
          </a:blip>
          <a:srcRect b="20904" l="22594" r="21504" t="16564"/>
          <a:stretch/>
        </p:blipFill>
        <p:spPr>
          <a:xfrm>
            <a:off x="5462925" y="1304250"/>
            <a:ext cx="1293644" cy="1157675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260" name="Google Shape;26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0525" y="1304250"/>
            <a:ext cx="1157650" cy="115765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9">
            <a:alphaModFix/>
          </a:blip>
          <a:srcRect b="11614" l="11129" r="12847" t="8780"/>
          <a:stretch/>
        </p:blipFill>
        <p:spPr>
          <a:xfrm>
            <a:off x="5378475" y="4006050"/>
            <a:ext cx="1241250" cy="1239724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/>
          <p:nvPr/>
        </p:nvSpPr>
        <p:spPr>
          <a:xfrm>
            <a:off x="86250" y="1180975"/>
            <a:ext cx="12019500" cy="5345400"/>
          </a:xfrm>
          <a:prstGeom prst="roundRect">
            <a:avLst>
              <a:gd fmla="val 0" name="adj"/>
            </a:avLst>
          </a:prstGeom>
          <a:solidFill>
            <a:srgbClr val="FCFCF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12191999" cy="967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18"/>
          <p:cNvGrpSpPr/>
          <p:nvPr/>
        </p:nvGrpSpPr>
        <p:grpSpPr>
          <a:xfrm>
            <a:off x="6864650" y="1533263"/>
            <a:ext cx="5123128" cy="2061753"/>
            <a:chOff x="6701583" y="1858508"/>
            <a:chExt cx="4593910" cy="1124307"/>
          </a:xfrm>
        </p:grpSpPr>
        <p:grpSp>
          <p:nvGrpSpPr>
            <p:cNvPr id="270" name="Google Shape;270;p18"/>
            <p:cNvGrpSpPr/>
            <p:nvPr/>
          </p:nvGrpSpPr>
          <p:grpSpPr>
            <a:xfrm>
              <a:off x="6798449" y="1858508"/>
              <a:ext cx="4492323" cy="1124307"/>
              <a:chOff x="4212666" y="924218"/>
              <a:chExt cx="3668700" cy="1583977"/>
            </a:xfrm>
          </p:grpSpPr>
          <p:sp>
            <p:nvSpPr>
              <p:cNvPr id="271" name="Google Shape;271;p18"/>
              <p:cNvSpPr/>
              <p:nvPr/>
            </p:nvSpPr>
            <p:spPr>
              <a:xfrm>
                <a:off x="4212666" y="924218"/>
                <a:ext cx="3668700" cy="987300"/>
              </a:xfrm>
              <a:prstGeom prst="roundRect">
                <a:avLst>
                  <a:gd fmla="val 0" name="adj"/>
                </a:avLst>
              </a:prstGeom>
              <a:solidFill>
                <a:srgbClr val="F288B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4212666" y="1224494"/>
                <a:ext cx="3668700" cy="1283700"/>
              </a:xfrm>
              <a:prstGeom prst="roundRect">
                <a:avLst>
                  <a:gd fmla="val 0" name="adj"/>
                </a:avLst>
              </a:prstGeom>
              <a:solidFill>
                <a:srgbClr val="FCFCF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grpSp>
          <p:nvGrpSpPr>
            <p:cNvPr id="273" name="Google Shape;273;p18"/>
            <p:cNvGrpSpPr/>
            <p:nvPr/>
          </p:nvGrpSpPr>
          <p:grpSpPr>
            <a:xfrm>
              <a:off x="6701583" y="1880634"/>
              <a:ext cx="4593910" cy="1062446"/>
              <a:chOff x="3352495" y="1472422"/>
              <a:chExt cx="4593910" cy="1062446"/>
            </a:xfrm>
          </p:grpSpPr>
          <p:sp>
            <p:nvSpPr>
              <p:cNvPr id="274" name="Google Shape;274;p18"/>
              <p:cNvSpPr txBox="1"/>
              <p:nvPr/>
            </p:nvSpPr>
            <p:spPr>
              <a:xfrm>
                <a:off x="3366305" y="1472422"/>
                <a:ext cx="4580100" cy="2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PROS</a:t>
                </a:r>
                <a:endParaRPr b="1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3352495" y="1732368"/>
                <a:ext cx="4580100" cy="80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984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Personalized Recommendations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Real time Food Label Analysis 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Diverse User Categories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Convenient and User Friendly Shopping Experience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" name="Google Shape;276;p18"/>
          <p:cNvGrpSpPr/>
          <p:nvPr/>
        </p:nvGrpSpPr>
        <p:grpSpPr>
          <a:xfrm>
            <a:off x="472475" y="1667921"/>
            <a:ext cx="5193973" cy="4063233"/>
            <a:chOff x="4668802" y="1426250"/>
            <a:chExt cx="3219072" cy="1492903"/>
          </a:xfrm>
        </p:grpSpPr>
        <p:sp>
          <p:nvSpPr>
            <p:cNvPr id="277" name="Google Shape;277;p18"/>
            <p:cNvSpPr/>
            <p:nvPr/>
          </p:nvSpPr>
          <p:spPr>
            <a:xfrm>
              <a:off x="4668874" y="1426250"/>
              <a:ext cx="3219000" cy="1251900"/>
            </a:xfrm>
            <a:prstGeom prst="roundRect">
              <a:avLst>
                <a:gd fmla="val 0" name="adj"/>
              </a:avLst>
            </a:prstGeom>
            <a:solidFill>
              <a:srgbClr val="9DC6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DF</a:t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668802" y="1603953"/>
              <a:ext cx="3219000" cy="1315200"/>
            </a:xfrm>
            <a:prstGeom prst="roundRect">
              <a:avLst>
                <a:gd fmla="val 0" name="adj"/>
              </a:avLst>
            </a:prstGeom>
            <a:solidFill>
              <a:srgbClr val="FCFC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279" name="Google Shape;279;p18"/>
          <p:cNvGrpSpPr/>
          <p:nvPr/>
        </p:nvGrpSpPr>
        <p:grpSpPr>
          <a:xfrm>
            <a:off x="6864650" y="4161226"/>
            <a:ext cx="5123128" cy="2061753"/>
            <a:chOff x="6701583" y="1858508"/>
            <a:chExt cx="4593910" cy="1124307"/>
          </a:xfrm>
        </p:grpSpPr>
        <p:grpSp>
          <p:nvGrpSpPr>
            <p:cNvPr id="280" name="Google Shape;280;p18"/>
            <p:cNvGrpSpPr/>
            <p:nvPr/>
          </p:nvGrpSpPr>
          <p:grpSpPr>
            <a:xfrm>
              <a:off x="6798449" y="1858508"/>
              <a:ext cx="4492323" cy="1124307"/>
              <a:chOff x="4212666" y="924218"/>
              <a:chExt cx="3668700" cy="1583977"/>
            </a:xfrm>
          </p:grpSpPr>
          <p:sp>
            <p:nvSpPr>
              <p:cNvPr id="281" name="Google Shape;281;p18"/>
              <p:cNvSpPr/>
              <p:nvPr/>
            </p:nvSpPr>
            <p:spPr>
              <a:xfrm>
                <a:off x="4212666" y="924218"/>
                <a:ext cx="3668700" cy="987300"/>
              </a:xfrm>
              <a:prstGeom prst="roundRect">
                <a:avLst>
                  <a:gd fmla="val 0" name="adj"/>
                </a:avLst>
              </a:prstGeom>
              <a:solidFill>
                <a:srgbClr val="F288B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4212666" y="1224494"/>
                <a:ext cx="3668700" cy="1283700"/>
              </a:xfrm>
              <a:prstGeom prst="roundRect">
                <a:avLst>
                  <a:gd fmla="val 0" name="adj"/>
                </a:avLst>
              </a:prstGeom>
              <a:solidFill>
                <a:srgbClr val="FCFCF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28575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grpSp>
          <p:nvGrpSpPr>
            <p:cNvPr id="283" name="Google Shape;283;p18"/>
            <p:cNvGrpSpPr/>
            <p:nvPr/>
          </p:nvGrpSpPr>
          <p:grpSpPr>
            <a:xfrm>
              <a:off x="6701583" y="1880634"/>
              <a:ext cx="4593910" cy="907946"/>
              <a:chOff x="3352495" y="1472422"/>
              <a:chExt cx="4593910" cy="907946"/>
            </a:xfrm>
          </p:grpSpPr>
          <p:sp>
            <p:nvSpPr>
              <p:cNvPr id="284" name="Google Shape;284;p18"/>
              <p:cNvSpPr txBox="1"/>
              <p:nvPr/>
            </p:nvSpPr>
            <p:spPr>
              <a:xfrm>
                <a:off x="3366305" y="1472422"/>
                <a:ext cx="4580100" cy="2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CHALLENGES</a:t>
                </a:r>
                <a:endParaRPr b="1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5" name="Google Shape;285;p18"/>
              <p:cNvSpPr txBox="1"/>
              <p:nvPr/>
            </p:nvSpPr>
            <p:spPr>
              <a:xfrm>
                <a:off x="3352495" y="1732368"/>
                <a:ext cx="45801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3020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Developing a Robust OCR System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Quality and Standardization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User Experience Optimization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Roboto"/>
                  <a:buChar char="•"/>
                </a:pPr>
                <a:r>
                  <a:rPr lang="en-US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Personalization Complexity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86" name="Google Shape;286;p18"/>
          <p:cNvSpPr txBox="1"/>
          <p:nvPr/>
        </p:nvSpPr>
        <p:spPr>
          <a:xfrm>
            <a:off x="476550" y="1612375"/>
            <a:ext cx="5210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FOOD-STAT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766600" y="2424100"/>
            <a:ext cx="4620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“With Food Stat, we are not just building an app — we are empowering individuals to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control of their health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one food choice at a time. By combining the power of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real-time technology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personalized recommendations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transparent nutrition data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we aim to transform everyday shopping into a journey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toward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better health and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sustainability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50" y="4554900"/>
            <a:ext cx="1798925" cy="17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